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mov" ContentType="video/quicktime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2" r:id="rId1"/>
    <p:sldMasterId id="2147483847" r:id="rId2"/>
  </p:sldMasterIdLst>
  <p:notesMasterIdLst>
    <p:notesMasterId r:id="rId20"/>
  </p:notesMasterIdLst>
  <p:sldIdLst>
    <p:sldId id="299" r:id="rId3"/>
    <p:sldId id="279" r:id="rId4"/>
    <p:sldId id="278" r:id="rId5"/>
    <p:sldId id="277" r:id="rId6"/>
    <p:sldId id="313" r:id="rId7"/>
    <p:sldId id="312" r:id="rId8"/>
    <p:sldId id="304" r:id="rId9"/>
    <p:sldId id="306" r:id="rId10"/>
    <p:sldId id="308" r:id="rId11"/>
    <p:sldId id="271" r:id="rId12"/>
    <p:sldId id="301" r:id="rId13"/>
    <p:sldId id="303" r:id="rId14"/>
    <p:sldId id="315" r:id="rId15"/>
    <p:sldId id="311" r:id="rId16"/>
    <p:sldId id="310" r:id="rId17"/>
    <p:sldId id="314" r:id="rId18"/>
    <p:sldId id="298" r:id="rId19"/>
  </p:sldIdLst>
  <p:sldSz cx="12192000" cy="6858000"/>
  <p:notesSz cx="6858000" cy="9144000"/>
  <p:custShowLst>
    <p:custShow name="Main Slides" id="0">
      <p:sldLst>
        <p:sld r:id="rId3"/>
        <p:sld r:id="rId4"/>
        <p:sld r:id="rId5"/>
        <p:sld r:id="rId6"/>
        <p:sld r:id="rId12"/>
        <p:sld r:id="rId13"/>
        <p:sld r:id="rId14"/>
        <p:sld r:id="rId19"/>
      </p:sldLst>
    </p:custShow>
  </p:custShow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 Slides" id="{BD4AE434-FB75-488A-BE53-0A8BF7EA68DF}">
          <p14:sldIdLst>
            <p14:sldId id="299"/>
            <p14:sldId id="279"/>
            <p14:sldId id="278"/>
            <p14:sldId id="277"/>
            <p14:sldId id="313"/>
            <p14:sldId id="312"/>
            <p14:sldId id="304"/>
            <p14:sldId id="306"/>
            <p14:sldId id="308"/>
            <p14:sldId id="271"/>
            <p14:sldId id="301"/>
            <p14:sldId id="303"/>
            <p14:sldId id="315"/>
            <p14:sldId id="311"/>
            <p14:sldId id="310"/>
            <p14:sldId id="314"/>
            <p14:sldId id="298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546A"/>
    <a:srgbClr val="676767"/>
    <a:srgbClr val="FFFFFF"/>
    <a:srgbClr val="50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76" autoAdjust="0"/>
    <p:restoredTop sz="68081" autoAdjust="0"/>
  </p:normalViewPr>
  <p:slideViewPr>
    <p:cSldViewPr snapToGrid="0">
      <p:cViewPr varScale="1">
        <p:scale>
          <a:sx n="42" d="100"/>
          <a:sy n="42" d="100"/>
        </p:scale>
        <p:origin x="1500" y="2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7F16A4F-F34C-4E2F-88A2-06D5951DF3C5}" type="doc">
      <dgm:prSet loTypeId="urn:microsoft.com/office/officeart/2008/layout/LinedList" loCatId="hierarchy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FFB4DBE-91CD-4896-8979-2D7D750020E5}">
      <dgm:prSet phldrT="[Text]"/>
      <dgm:spPr/>
      <dgm:t>
        <a:bodyPr/>
        <a:lstStyle/>
        <a:p>
          <a:r>
            <a:rPr lang="en-US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rPr>
            <a:t>ASP.NET 4.6</a:t>
          </a:r>
        </a:p>
        <a:p>
          <a:endParaRPr lang="en-US" b="1" dirty="0"/>
        </a:p>
        <a:p>
          <a:r>
            <a:rPr lang="en-US" b="0" dirty="0"/>
            <a:t>VB or C#</a:t>
          </a:r>
        </a:p>
      </dgm:t>
    </dgm:pt>
    <dgm:pt modelId="{8B98FDE1-3E61-4CF1-B7AE-D05A8CBEE9BA}" type="parTrans" cxnId="{8CF8F07F-9FBB-428B-8A06-D0030DECFD3B}">
      <dgm:prSet/>
      <dgm:spPr/>
      <dgm:t>
        <a:bodyPr/>
        <a:lstStyle/>
        <a:p>
          <a:endParaRPr lang="en-US"/>
        </a:p>
      </dgm:t>
    </dgm:pt>
    <dgm:pt modelId="{9B8614DA-A5CB-4381-87E1-D6F296AB253F}" type="sibTrans" cxnId="{8CF8F07F-9FBB-428B-8A06-D0030DECFD3B}">
      <dgm:prSet/>
      <dgm:spPr/>
      <dgm:t>
        <a:bodyPr/>
        <a:lstStyle/>
        <a:p>
          <a:endParaRPr lang="en-US"/>
        </a:p>
      </dgm:t>
    </dgm:pt>
    <dgm:pt modelId="{3E0D2DEF-9999-46BA-96F4-6E4371AD21D7}">
      <dgm:prSet phldrT="[Text]"/>
      <dgm:spPr/>
      <dgm:t>
        <a:bodyPr/>
        <a:lstStyle/>
        <a:p>
          <a:r>
            <a:rPr lang="en-US" dirty="0"/>
            <a:t>MVC</a:t>
          </a:r>
        </a:p>
      </dgm:t>
    </dgm:pt>
    <dgm:pt modelId="{8F0B7528-E382-46C0-AFA9-40626D475780}" type="parTrans" cxnId="{8D440BB3-697C-4CA8-B453-499A6D8138E7}">
      <dgm:prSet/>
      <dgm:spPr/>
      <dgm:t>
        <a:bodyPr/>
        <a:lstStyle/>
        <a:p>
          <a:endParaRPr lang="en-US"/>
        </a:p>
      </dgm:t>
    </dgm:pt>
    <dgm:pt modelId="{55946A2D-0937-4B58-83ED-44A23366447E}" type="sibTrans" cxnId="{8D440BB3-697C-4CA8-B453-499A6D8138E7}">
      <dgm:prSet/>
      <dgm:spPr/>
      <dgm:t>
        <a:bodyPr/>
        <a:lstStyle/>
        <a:p>
          <a:endParaRPr lang="en-US"/>
        </a:p>
      </dgm:t>
    </dgm:pt>
    <dgm:pt modelId="{F40CF02F-6D80-4781-945F-2929766EBED7}">
      <dgm:prSet phldrT="[Text]"/>
      <dgm:spPr/>
      <dgm:t>
        <a:bodyPr/>
        <a:lstStyle/>
        <a:p>
          <a:r>
            <a:rPr lang="en-US" dirty="0" err="1"/>
            <a:t>SignalR</a:t>
          </a:r>
          <a:endParaRPr lang="en-US" dirty="0"/>
        </a:p>
      </dgm:t>
    </dgm:pt>
    <dgm:pt modelId="{EA3DB7D1-FC32-4CBF-9E89-0A706C0F85DD}" type="parTrans" cxnId="{05582C74-9B9C-4A56-A88F-D3B8174E5120}">
      <dgm:prSet/>
      <dgm:spPr/>
      <dgm:t>
        <a:bodyPr/>
        <a:lstStyle/>
        <a:p>
          <a:endParaRPr lang="en-US"/>
        </a:p>
      </dgm:t>
    </dgm:pt>
    <dgm:pt modelId="{C043860F-39FE-40B8-9B1D-9498272F0DDA}" type="sibTrans" cxnId="{05582C74-9B9C-4A56-A88F-D3B8174E5120}">
      <dgm:prSet/>
      <dgm:spPr/>
      <dgm:t>
        <a:bodyPr/>
        <a:lstStyle/>
        <a:p>
          <a:endParaRPr lang="en-US"/>
        </a:p>
      </dgm:t>
    </dgm:pt>
    <dgm:pt modelId="{0AC08B81-4D2D-4E56-8A47-ECA0EFE8591B}">
      <dgm:prSet phldrT="[Text]"/>
      <dgm:spPr/>
      <dgm:t>
        <a:bodyPr/>
        <a:lstStyle/>
        <a:p>
          <a:r>
            <a:rPr lang="en-US" dirty="0"/>
            <a:t>Web API</a:t>
          </a:r>
        </a:p>
      </dgm:t>
    </dgm:pt>
    <dgm:pt modelId="{F141101D-A67B-4142-80E2-910F11E64C7E}" type="parTrans" cxnId="{3688C755-CC8E-4DE7-AC72-B8754FA670E7}">
      <dgm:prSet/>
      <dgm:spPr/>
      <dgm:t>
        <a:bodyPr/>
        <a:lstStyle/>
        <a:p>
          <a:endParaRPr lang="en-US"/>
        </a:p>
      </dgm:t>
    </dgm:pt>
    <dgm:pt modelId="{A5078A23-D736-4ECF-8046-4C356163347E}" type="sibTrans" cxnId="{3688C755-CC8E-4DE7-AC72-B8754FA670E7}">
      <dgm:prSet/>
      <dgm:spPr/>
      <dgm:t>
        <a:bodyPr/>
        <a:lstStyle/>
        <a:p>
          <a:endParaRPr lang="en-US"/>
        </a:p>
      </dgm:t>
    </dgm:pt>
    <dgm:pt modelId="{0277E470-5933-4F6E-B805-0B783AAF9D8A}">
      <dgm:prSet phldrT="[Text]"/>
      <dgm:spPr/>
      <dgm:t>
        <a:bodyPr/>
        <a:lstStyle/>
        <a:p>
          <a:r>
            <a:rPr lang="en-US" dirty="0"/>
            <a:t>Web Forms</a:t>
          </a:r>
        </a:p>
      </dgm:t>
    </dgm:pt>
    <dgm:pt modelId="{049246F7-383E-4383-97DE-014ECEF9A3FD}" type="parTrans" cxnId="{563AA2BA-77BC-47C4-ADB7-5AEDF52DE38B}">
      <dgm:prSet/>
      <dgm:spPr/>
      <dgm:t>
        <a:bodyPr/>
        <a:lstStyle/>
        <a:p>
          <a:endParaRPr lang="en-US"/>
        </a:p>
      </dgm:t>
    </dgm:pt>
    <dgm:pt modelId="{370DCB36-E14D-4F9F-8E7A-737E279637B8}" type="sibTrans" cxnId="{563AA2BA-77BC-47C4-ADB7-5AEDF52DE38B}">
      <dgm:prSet/>
      <dgm:spPr/>
      <dgm:t>
        <a:bodyPr/>
        <a:lstStyle/>
        <a:p>
          <a:endParaRPr lang="en-US"/>
        </a:p>
      </dgm:t>
    </dgm:pt>
    <dgm:pt modelId="{438AF68B-F985-49F5-B921-491F8881263B}">
      <dgm:prSet phldrT="[Text]"/>
      <dgm:spPr/>
      <dgm:t>
        <a:bodyPr/>
        <a:lstStyle/>
        <a:p>
          <a:r>
            <a:rPr lang="en-US" dirty="0"/>
            <a:t>Web Pages</a:t>
          </a:r>
        </a:p>
      </dgm:t>
    </dgm:pt>
    <dgm:pt modelId="{BE5DABDD-C377-4394-B996-A18B2A84AC1C}" type="parTrans" cxnId="{1E8F6A7A-9111-4F44-8A6E-2D91972A8119}">
      <dgm:prSet/>
      <dgm:spPr/>
      <dgm:t>
        <a:bodyPr/>
        <a:lstStyle/>
        <a:p>
          <a:endParaRPr lang="en-US"/>
        </a:p>
      </dgm:t>
    </dgm:pt>
    <dgm:pt modelId="{26214A11-7FAC-4AF0-9772-227063AE91AE}" type="sibTrans" cxnId="{1E8F6A7A-9111-4F44-8A6E-2D91972A8119}">
      <dgm:prSet/>
      <dgm:spPr/>
      <dgm:t>
        <a:bodyPr/>
        <a:lstStyle/>
        <a:p>
          <a:endParaRPr lang="en-US"/>
        </a:p>
      </dgm:t>
    </dgm:pt>
    <dgm:pt modelId="{12515CAE-0F47-422B-8EE6-3F894FFCC43B}" type="pres">
      <dgm:prSet presAssocID="{F7F16A4F-F34C-4E2F-88A2-06D5951DF3C5}" presName="vert0" presStyleCnt="0">
        <dgm:presLayoutVars>
          <dgm:dir/>
          <dgm:animOne val="branch"/>
          <dgm:animLvl val="lvl"/>
        </dgm:presLayoutVars>
      </dgm:prSet>
      <dgm:spPr/>
    </dgm:pt>
    <dgm:pt modelId="{7909EB94-3218-4532-AB7D-FB66E0CFA40B}" type="pres">
      <dgm:prSet presAssocID="{6FFB4DBE-91CD-4896-8979-2D7D750020E5}" presName="thickLine" presStyleLbl="alignNode1" presStyleIdx="0" presStyleCnt="1"/>
      <dgm:spPr/>
    </dgm:pt>
    <dgm:pt modelId="{E1A7BE63-9C6B-43FF-9E65-3214582079AA}" type="pres">
      <dgm:prSet presAssocID="{6FFB4DBE-91CD-4896-8979-2D7D750020E5}" presName="horz1" presStyleCnt="0"/>
      <dgm:spPr/>
    </dgm:pt>
    <dgm:pt modelId="{39141DD3-F1CD-4718-AC96-9B8C1A663EAE}" type="pres">
      <dgm:prSet presAssocID="{6FFB4DBE-91CD-4896-8979-2D7D750020E5}" presName="tx1" presStyleLbl="revTx" presStyleIdx="0" presStyleCnt="6" custScaleX="197811"/>
      <dgm:spPr/>
    </dgm:pt>
    <dgm:pt modelId="{E8C7AB6A-9BA5-4C38-8506-F47491A40AEB}" type="pres">
      <dgm:prSet presAssocID="{6FFB4DBE-91CD-4896-8979-2D7D750020E5}" presName="vert1" presStyleCnt="0"/>
      <dgm:spPr/>
    </dgm:pt>
    <dgm:pt modelId="{9DACD220-708B-49AA-A897-39327060AF6A}" type="pres">
      <dgm:prSet presAssocID="{3E0D2DEF-9999-46BA-96F4-6E4371AD21D7}" presName="vertSpace2a" presStyleCnt="0"/>
      <dgm:spPr/>
    </dgm:pt>
    <dgm:pt modelId="{24F5C7ED-5C9C-4269-A4A9-28D396565DC7}" type="pres">
      <dgm:prSet presAssocID="{3E0D2DEF-9999-46BA-96F4-6E4371AD21D7}" presName="horz2" presStyleCnt="0"/>
      <dgm:spPr/>
    </dgm:pt>
    <dgm:pt modelId="{8C2A178D-B33F-4C4C-AA08-B13EFFD1B3A2}" type="pres">
      <dgm:prSet presAssocID="{3E0D2DEF-9999-46BA-96F4-6E4371AD21D7}" presName="horzSpace2" presStyleCnt="0"/>
      <dgm:spPr/>
    </dgm:pt>
    <dgm:pt modelId="{888FD772-7B0F-4D48-BA72-B8E9F56A8B51}" type="pres">
      <dgm:prSet presAssocID="{3E0D2DEF-9999-46BA-96F4-6E4371AD21D7}" presName="tx2" presStyleLbl="revTx" presStyleIdx="1" presStyleCnt="6"/>
      <dgm:spPr/>
    </dgm:pt>
    <dgm:pt modelId="{FE3AAF1C-4F8E-4526-8F55-FA558B06964A}" type="pres">
      <dgm:prSet presAssocID="{3E0D2DEF-9999-46BA-96F4-6E4371AD21D7}" presName="vert2" presStyleCnt="0"/>
      <dgm:spPr/>
    </dgm:pt>
    <dgm:pt modelId="{3C554BB2-3B38-41E4-86BF-0E86B522FC6A}" type="pres">
      <dgm:prSet presAssocID="{3E0D2DEF-9999-46BA-96F4-6E4371AD21D7}" presName="thinLine2b" presStyleLbl="callout" presStyleIdx="0" presStyleCnt="5"/>
      <dgm:spPr/>
    </dgm:pt>
    <dgm:pt modelId="{6B59D705-D162-4C2D-8F78-51D866F8D18C}" type="pres">
      <dgm:prSet presAssocID="{3E0D2DEF-9999-46BA-96F4-6E4371AD21D7}" presName="vertSpace2b" presStyleCnt="0"/>
      <dgm:spPr/>
    </dgm:pt>
    <dgm:pt modelId="{5A5560DE-ACF5-4A3F-8FA0-9C9C03797918}" type="pres">
      <dgm:prSet presAssocID="{F40CF02F-6D80-4781-945F-2929766EBED7}" presName="horz2" presStyleCnt="0"/>
      <dgm:spPr/>
    </dgm:pt>
    <dgm:pt modelId="{7607D0D1-1B31-406A-BD96-B1596CBE1C8E}" type="pres">
      <dgm:prSet presAssocID="{F40CF02F-6D80-4781-945F-2929766EBED7}" presName="horzSpace2" presStyleCnt="0"/>
      <dgm:spPr/>
    </dgm:pt>
    <dgm:pt modelId="{4B3BA51B-FFC9-4D13-B79B-9B7A38DEC60C}" type="pres">
      <dgm:prSet presAssocID="{F40CF02F-6D80-4781-945F-2929766EBED7}" presName="tx2" presStyleLbl="revTx" presStyleIdx="2" presStyleCnt="6"/>
      <dgm:spPr/>
    </dgm:pt>
    <dgm:pt modelId="{8921054C-3C47-4B0F-A086-0ADFD690BF92}" type="pres">
      <dgm:prSet presAssocID="{F40CF02F-6D80-4781-945F-2929766EBED7}" presName="vert2" presStyleCnt="0"/>
      <dgm:spPr/>
    </dgm:pt>
    <dgm:pt modelId="{CC438C35-549D-4934-B87A-9B5BA4558ABE}" type="pres">
      <dgm:prSet presAssocID="{F40CF02F-6D80-4781-945F-2929766EBED7}" presName="thinLine2b" presStyleLbl="callout" presStyleIdx="1" presStyleCnt="5"/>
      <dgm:spPr/>
    </dgm:pt>
    <dgm:pt modelId="{8A0C5914-BA3D-4E01-91AE-B0FFE950F561}" type="pres">
      <dgm:prSet presAssocID="{F40CF02F-6D80-4781-945F-2929766EBED7}" presName="vertSpace2b" presStyleCnt="0"/>
      <dgm:spPr/>
    </dgm:pt>
    <dgm:pt modelId="{C218BC72-8E83-45A1-954A-F3C442075846}" type="pres">
      <dgm:prSet presAssocID="{0AC08B81-4D2D-4E56-8A47-ECA0EFE8591B}" presName="horz2" presStyleCnt="0"/>
      <dgm:spPr/>
    </dgm:pt>
    <dgm:pt modelId="{3C17FE53-B4DF-46A8-82E0-B83433596EA7}" type="pres">
      <dgm:prSet presAssocID="{0AC08B81-4D2D-4E56-8A47-ECA0EFE8591B}" presName="horzSpace2" presStyleCnt="0"/>
      <dgm:spPr/>
    </dgm:pt>
    <dgm:pt modelId="{3B9631C1-8249-4384-A8F4-0065E9473438}" type="pres">
      <dgm:prSet presAssocID="{0AC08B81-4D2D-4E56-8A47-ECA0EFE8591B}" presName="tx2" presStyleLbl="revTx" presStyleIdx="3" presStyleCnt="6"/>
      <dgm:spPr/>
    </dgm:pt>
    <dgm:pt modelId="{1457FCFB-A359-4C91-9646-73FA2FAF884F}" type="pres">
      <dgm:prSet presAssocID="{0AC08B81-4D2D-4E56-8A47-ECA0EFE8591B}" presName="vert2" presStyleCnt="0"/>
      <dgm:spPr/>
    </dgm:pt>
    <dgm:pt modelId="{7C9A2AD6-7F21-4C55-A859-653C679B192F}" type="pres">
      <dgm:prSet presAssocID="{0AC08B81-4D2D-4E56-8A47-ECA0EFE8591B}" presName="thinLine2b" presStyleLbl="callout" presStyleIdx="2" presStyleCnt="5"/>
      <dgm:spPr/>
    </dgm:pt>
    <dgm:pt modelId="{F7E2F632-92E6-4657-905A-8C6B42972A44}" type="pres">
      <dgm:prSet presAssocID="{0AC08B81-4D2D-4E56-8A47-ECA0EFE8591B}" presName="vertSpace2b" presStyleCnt="0"/>
      <dgm:spPr/>
    </dgm:pt>
    <dgm:pt modelId="{8C80E8DB-E21D-43CC-AFE4-40301B6FBB67}" type="pres">
      <dgm:prSet presAssocID="{0277E470-5933-4F6E-B805-0B783AAF9D8A}" presName="horz2" presStyleCnt="0"/>
      <dgm:spPr/>
    </dgm:pt>
    <dgm:pt modelId="{93A3013C-BFD8-4C2C-928C-F1CD60BA6BD1}" type="pres">
      <dgm:prSet presAssocID="{0277E470-5933-4F6E-B805-0B783AAF9D8A}" presName="horzSpace2" presStyleCnt="0"/>
      <dgm:spPr/>
    </dgm:pt>
    <dgm:pt modelId="{CF2CDF22-89F2-4D82-82E7-A71B3920C5A5}" type="pres">
      <dgm:prSet presAssocID="{0277E470-5933-4F6E-B805-0B783AAF9D8A}" presName="tx2" presStyleLbl="revTx" presStyleIdx="4" presStyleCnt="6"/>
      <dgm:spPr/>
    </dgm:pt>
    <dgm:pt modelId="{A8F776B4-3F61-4889-937C-C64CE52FDAC1}" type="pres">
      <dgm:prSet presAssocID="{0277E470-5933-4F6E-B805-0B783AAF9D8A}" presName="vert2" presStyleCnt="0"/>
      <dgm:spPr/>
    </dgm:pt>
    <dgm:pt modelId="{2E0D46B7-44E9-4220-8F8E-92FD2E2A6236}" type="pres">
      <dgm:prSet presAssocID="{0277E470-5933-4F6E-B805-0B783AAF9D8A}" presName="thinLine2b" presStyleLbl="callout" presStyleIdx="3" presStyleCnt="5"/>
      <dgm:spPr/>
    </dgm:pt>
    <dgm:pt modelId="{CEFF03CA-D7C1-4A72-B3A6-B0255957D710}" type="pres">
      <dgm:prSet presAssocID="{0277E470-5933-4F6E-B805-0B783AAF9D8A}" presName="vertSpace2b" presStyleCnt="0"/>
      <dgm:spPr/>
    </dgm:pt>
    <dgm:pt modelId="{3AC28825-F7BB-4D18-8160-B9475021F6B6}" type="pres">
      <dgm:prSet presAssocID="{438AF68B-F985-49F5-B921-491F8881263B}" presName="horz2" presStyleCnt="0"/>
      <dgm:spPr/>
    </dgm:pt>
    <dgm:pt modelId="{A5BF631A-EF6A-4151-9D5B-F2BA78009E29}" type="pres">
      <dgm:prSet presAssocID="{438AF68B-F985-49F5-B921-491F8881263B}" presName="horzSpace2" presStyleCnt="0"/>
      <dgm:spPr/>
    </dgm:pt>
    <dgm:pt modelId="{357D2C11-64E3-498B-B993-3C1887399B50}" type="pres">
      <dgm:prSet presAssocID="{438AF68B-F985-49F5-B921-491F8881263B}" presName="tx2" presStyleLbl="revTx" presStyleIdx="5" presStyleCnt="6"/>
      <dgm:spPr/>
    </dgm:pt>
    <dgm:pt modelId="{6071D153-963A-45FD-B2F1-36E93BCE8D30}" type="pres">
      <dgm:prSet presAssocID="{438AF68B-F985-49F5-B921-491F8881263B}" presName="vert2" presStyleCnt="0"/>
      <dgm:spPr/>
    </dgm:pt>
    <dgm:pt modelId="{2E704F88-D06B-472A-AF6E-67800ED0F3CF}" type="pres">
      <dgm:prSet presAssocID="{438AF68B-F985-49F5-B921-491F8881263B}" presName="thinLine2b" presStyleLbl="callout" presStyleIdx="4" presStyleCnt="5"/>
      <dgm:spPr/>
    </dgm:pt>
    <dgm:pt modelId="{E0F839C3-11A1-4588-9B82-0214BD93D3F2}" type="pres">
      <dgm:prSet presAssocID="{438AF68B-F985-49F5-B921-491F8881263B}" presName="vertSpace2b" presStyleCnt="0"/>
      <dgm:spPr/>
    </dgm:pt>
  </dgm:ptLst>
  <dgm:cxnLst>
    <dgm:cxn modelId="{DA0A4A86-AF4D-4B71-AF01-51E889A9E551}" type="presOf" srcId="{0AC08B81-4D2D-4E56-8A47-ECA0EFE8591B}" destId="{3B9631C1-8249-4384-A8F4-0065E9473438}" srcOrd="0" destOrd="0" presId="urn:microsoft.com/office/officeart/2008/layout/LinedList"/>
    <dgm:cxn modelId="{D8DB97FE-B896-4181-A415-880257105079}" type="presOf" srcId="{0277E470-5933-4F6E-B805-0B783AAF9D8A}" destId="{CF2CDF22-89F2-4D82-82E7-A71B3920C5A5}" srcOrd="0" destOrd="0" presId="urn:microsoft.com/office/officeart/2008/layout/LinedList"/>
    <dgm:cxn modelId="{BA1016E5-C117-408B-B898-04E6E08D3A35}" type="presOf" srcId="{F7F16A4F-F34C-4E2F-88A2-06D5951DF3C5}" destId="{12515CAE-0F47-422B-8EE6-3F894FFCC43B}" srcOrd="0" destOrd="0" presId="urn:microsoft.com/office/officeart/2008/layout/LinedList"/>
    <dgm:cxn modelId="{563AA2BA-77BC-47C4-ADB7-5AEDF52DE38B}" srcId="{6FFB4DBE-91CD-4896-8979-2D7D750020E5}" destId="{0277E470-5933-4F6E-B805-0B783AAF9D8A}" srcOrd="3" destOrd="0" parTransId="{049246F7-383E-4383-97DE-014ECEF9A3FD}" sibTransId="{370DCB36-E14D-4F9F-8E7A-737E279637B8}"/>
    <dgm:cxn modelId="{3688C755-CC8E-4DE7-AC72-B8754FA670E7}" srcId="{6FFB4DBE-91CD-4896-8979-2D7D750020E5}" destId="{0AC08B81-4D2D-4E56-8A47-ECA0EFE8591B}" srcOrd="2" destOrd="0" parTransId="{F141101D-A67B-4142-80E2-910F11E64C7E}" sibTransId="{A5078A23-D736-4ECF-8046-4C356163347E}"/>
    <dgm:cxn modelId="{3D8175E6-56DB-4234-BE7D-973AB7E34A48}" type="presOf" srcId="{438AF68B-F985-49F5-B921-491F8881263B}" destId="{357D2C11-64E3-498B-B993-3C1887399B50}" srcOrd="0" destOrd="0" presId="urn:microsoft.com/office/officeart/2008/layout/LinedList"/>
    <dgm:cxn modelId="{1E8F6A7A-9111-4F44-8A6E-2D91972A8119}" srcId="{6FFB4DBE-91CD-4896-8979-2D7D750020E5}" destId="{438AF68B-F985-49F5-B921-491F8881263B}" srcOrd="4" destOrd="0" parTransId="{BE5DABDD-C377-4394-B996-A18B2A84AC1C}" sibTransId="{26214A11-7FAC-4AF0-9772-227063AE91AE}"/>
    <dgm:cxn modelId="{68476B66-9D2F-4171-BDA4-17D0BA028C37}" type="presOf" srcId="{3E0D2DEF-9999-46BA-96F4-6E4371AD21D7}" destId="{888FD772-7B0F-4D48-BA72-B8E9F56A8B51}" srcOrd="0" destOrd="0" presId="urn:microsoft.com/office/officeart/2008/layout/LinedList"/>
    <dgm:cxn modelId="{8D440BB3-697C-4CA8-B453-499A6D8138E7}" srcId="{6FFB4DBE-91CD-4896-8979-2D7D750020E5}" destId="{3E0D2DEF-9999-46BA-96F4-6E4371AD21D7}" srcOrd="0" destOrd="0" parTransId="{8F0B7528-E382-46C0-AFA9-40626D475780}" sibTransId="{55946A2D-0937-4B58-83ED-44A23366447E}"/>
    <dgm:cxn modelId="{8CF8F07F-9FBB-428B-8A06-D0030DECFD3B}" srcId="{F7F16A4F-F34C-4E2F-88A2-06D5951DF3C5}" destId="{6FFB4DBE-91CD-4896-8979-2D7D750020E5}" srcOrd="0" destOrd="0" parTransId="{8B98FDE1-3E61-4CF1-B7AE-D05A8CBEE9BA}" sibTransId="{9B8614DA-A5CB-4381-87E1-D6F296AB253F}"/>
    <dgm:cxn modelId="{911BACB8-BF51-4361-88B3-1393A631BF88}" type="presOf" srcId="{6FFB4DBE-91CD-4896-8979-2D7D750020E5}" destId="{39141DD3-F1CD-4718-AC96-9B8C1A663EAE}" srcOrd="0" destOrd="0" presId="urn:microsoft.com/office/officeart/2008/layout/LinedList"/>
    <dgm:cxn modelId="{C6FC9D18-5E78-404E-BA3D-AA7E8D026147}" type="presOf" srcId="{F40CF02F-6D80-4781-945F-2929766EBED7}" destId="{4B3BA51B-FFC9-4D13-B79B-9B7A38DEC60C}" srcOrd="0" destOrd="0" presId="urn:microsoft.com/office/officeart/2008/layout/LinedList"/>
    <dgm:cxn modelId="{05582C74-9B9C-4A56-A88F-D3B8174E5120}" srcId="{6FFB4DBE-91CD-4896-8979-2D7D750020E5}" destId="{F40CF02F-6D80-4781-945F-2929766EBED7}" srcOrd="1" destOrd="0" parTransId="{EA3DB7D1-FC32-4CBF-9E89-0A706C0F85DD}" sibTransId="{C043860F-39FE-40B8-9B1D-9498272F0DDA}"/>
    <dgm:cxn modelId="{6162D158-962A-4C3C-8361-D61EFCBB347E}" type="presParOf" srcId="{12515CAE-0F47-422B-8EE6-3F894FFCC43B}" destId="{7909EB94-3218-4532-AB7D-FB66E0CFA40B}" srcOrd="0" destOrd="0" presId="urn:microsoft.com/office/officeart/2008/layout/LinedList"/>
    <dgm:cxn modelId="{CE3C5560-14F6-4028-91BD-CAA2222D739F}" type="presParOf" srcId="{12515CAE-0F47-422B-8EE6-3F894FFCC43B}" destId="{E1A7BE63-9C6B-43FF-9E65-3214582079AA}" srcOrd="1" destOrd="0" presId="urn:microsoft.com/office/officeart/2008/layout/LinedList"/>
    <dgm:cxn modelId="{05CBB78E-449A-4D63-AFD8-D71D76C9C713}" type="presParOf" srcId="{E1A7BE63-9C6B-43FF-9E65-3214582079AA}" destId="{39141DD3-F1CD-4718-AC96-9B8C1A663EAE}" srcOrd="0" destOrd="0" presId="urn:microsoft.com/office/officeart/2008/layout/LinedList"/>
    <dgm:cxn modelId="{C7DDDCCE-9D03-48F0-8E68-78ADF6C81DD7}" type="presParOf" srcId="{E1A7BE63-9C6B-43FF-9E65-3214582079AA}" destId="{E8C7AB6A-9BA5-4C38-8506-F47491A40AEB}" srcOrd="1" destOrd="0" presId="urn:microsoft.com/office/officeart/2008/layout/LinedList"/>
    <dgm:cxn modelId="{9C313769-0925-4D2B-B00E-383A3DE89323}" type="presParOf" srcId="{E8C7AB6A-9BA5-4C38-8506-F47491A40AEB}" destId="{9DACD220-708B-49AA-A897-39327060AF6A}" srcOrd="0" destOrd="0" presId="urn:microsoft.com/office/officeart/2008/layout/LinedList"/>
    <dgm:cxn modelId="{C065F62C-D161-444D-ABA2-B168909655F4}" type="presParOf" srcId="{E8C7AB6A-9BA5-4C38-8506-F47491A40AEB}" destId="{24F5C7ED-5C9C-4269-A4A9-28D396565DC7}" srcOrd="1" destOrd="0" presId="urn:microsoft.com/office/officeart/2008/layout/LinedList"/>
    <dgm:cxn modelId="{03FD7E14-75D1-453E-81F7-5ABDA47440AC}" type="presParOf" srcId="{24F5C7ED-5C9C-4269-A4A9-28D396565DC7}" destId="{8C2A178D-B33F-4C4C-AA08-B13EFFD1B3A2}" srcOrd="0" destOrd="0" presId="urn:microsoft.com/office/officeart/2008/layout/LinedList"/>
    <dgm:cxn modelId="{2E2AE1F0-5227-4B11-8A24-B1D01E86DC00}" type="presParOf" srcId="{24F5C7ED-5C9C-4269-A4A9-28D396565DC7}" destId="{888FD772-7B0F-4D48-BA72-B8E9F56A8B51}" srcOrd="1" destOrd="0" presId="urn:microsoft.com/office/officeart/2008/layout/LinedList"/>
    <dgm:cxn modelId="{97A95F7F-5895-49BE-ABB0-E2AA9A414395}" type="presParOf" srcId="{24F5C7ED-5C9C-4269-A4A9-28D396565DC7}" destId="{FE3AAF1C-4F8E-4526-8F55-FA558B06964A}" srcOrd="2" destOrd="0" presId="urn:microsoft.com/office/officeart/2008/layout/LinedList"/>
    <dgm:cxn modelId="{ECCD45D5-4F17-4659-B410-049B4043A532}" type="presParOf" srcId="{E8C7AB6A-9BA5-4C38-8506-F47491A40AEB}" destId="{3C554BB2-3B38-41E4-86BF-0E86B522FC6A}" srcOrd="2" destOrd="0" presId="urn:microsoft.com/office/officeart/2008/layout/LinedList"/>
    <dgm:cxn modelId="{46510350-96BB-427D-978A-2B2D3E3E6BB5}" type="presParOf" srcId="{E8C7AB6A-9BA5-4C38-8506-F47491A40AEB}" destId="{6B59D705-D162-4C2D-8F78-51D866F8D18C}" srcOrd="3" destOrd="0" presId="urn:microsoft.com/office/officeart/2008/layout/LinedList"/>
    <dgm:cxn modelId="{1E718D07-19CA-4536-AF19-7883FC4D7F69}" type="presParOf" srcId="{E8C7AB6A-9BA5-4C38-8506-F47491A40AEB}" destId="{5A5560DE-ACF5-4A3F-8FA0-9C9C03797918}" srcOrd="4" destOrd="0" presId="urn:microsoft.com/office/officeart/2008/layout/LinedList"/>
    <dgm:cxn modelId="{6469D2CC-C783-4A5E-930C-D6F8AA8EB841}" type="presParOf" srcId="{5A5560DE-ACF5-4A3F-8FA0-9C9C03797918}" destId="{7607D0D1-1B31-406A-BD96-B1596CBE1C8E}" srcOrd="0" destOrd="0" presId="urn:microsoft.com/office/officeart/2008/layout/LinedList"/>
    <dgm:cxn modelId="{B7A4F016-2F58-4739-B0D5-A13E7D892575}" type="presParOf" srcId="{5A5560DE-ACF5-4A3F-8FA0-9C9C03797918}" destId="{4B3BA51B-FFC9-4D13-B79B-9B7A38DEC60C}" srcOrd="1" destOrd="0" presId="urn:microsoft.com/office/officeart/2008/layout/LinedList"/>
    <dgm:cxn modelId="{02703EDF-4568-4CCD-AD76-AF286C9752BA}" type="presParOf" srcId="{5A5560DE-ACF5-4A3F-8FA0-9C9C03797918}" destId="{8921054C-3C47-4B0F-A086-0ADFD690BF92}" srcOrd="2" destOrd="0" presId="urn:microsoft.com/office/officeart/2008/layout/LinedList"/>
    <dgm:cxn modelId="{1A8946D5-4A08-4DCF-B125-FC683D349465}" type="presParOf" srcId="{E8C7AB6A-9BA5-4C38-8506-F47491A40AEB}" destId="{CC438C35-549D-4934-B87A-9B5BA4558ABE}" srcOrd="5" destOrd="0" presId="urn:microsoft.com/office/officeart/2008/layout/LinedList"/>
    <dgm:cxn modelId="{793CC2E5-1641-4F64-9DD9-6880DB99704E}" type="presParOf" srcId="{E8C7AB6A-9BA5-4C38-8506-F47491A40AEB}" destId="{8A0C5914-BA3D-4E01-91AE-B0FFE950F561}" srcOrd="6" destOrd="0" presId="urn:microsoft.com/office/officeart/2008/layout/LinedList"/>
    <dgm:cxn modelId="{F834EB0E-BF1E-4924-841C-AEFD9CC67600}" type="presParOf" srcId="{E8C7AB6A-9BA5-4C38-8506-F47491A40AEB}" destId="{C218BC72-8E83-45A1-954A-F3C442075846}" srcOrd="7" destOrd="0" presId="urn:microsoft.com/office/officeart/2008/layout/LinedList"/>
    <dgm:cxn modelId="{CC248D60-C04F-46BD-8FF0-A886FFBCD159}" type="presParOf" srcId="{C218BC72-8E83-45A1-954A-F3C442075846}" destId="{3C17FE53-B4DF-46A8-82E0-B83433596EA7}" srcOrd="0" destOrd="0" presId="urn:microsoft.com/office/officeart/2008/layout/LinedList"/>
    <dgm:cxn modelId="{2D060A55-2D79-4827-896D-7E3928F4FD21}" type="presParOf" srcId="{C218BC72-8E83-45A1-954A-F3C442075846}" destId="{3B9631C1-8249-4384-A8F4-0065E9473438}" srcOrd="1" destOrd="0" presId="urn:microsoft.com/office/officeart/2008/layout/LinedList"/>
    <dgm:cxn modelId="{91295AFB-4C74-4A97-988D-CCE30BCFA771}" type="presParOf" srcId="{C218BC72-8E83-45A1-954A-F3C442075846}" destId="{1457FCFB-A359-4C91-9646-73FA2FAF884F}" srcOrd="2" destOrd="0" presId="urn:microsoft.com/office/officeart/2008/layout/LinedList"/>
    <dgm:cxn modelId="{D146986A-AD6E-4315-B709-BE64134EDC0B}" type="presParOf" srcId="{E8C7AB6A-9BA5-4C38-8506-F47491A40AEB}" destId="{7C9A2AD6-7F21-4C55-A859-653C679B192F}" srcOrd="8" destOrd="0" presId="urn:microsoft.com/office/officeart/2008/layout/LinedList"/>
    <dgm:cxn modelId="{E2FAA3FD-011F-441B-97D7-E5653FA701FA}" type="presParOf" srcId="{E8C7AB6A-9BA5-4C38-8506-F47491A40AEB}" destId="{F7E2F632-92E6-4657-905A-8C6B42972A44}" srcOrd="9" destOrd="0" presId="urn:microsoft.com/office/officeart/2008/layout/LinedList"/>
    <dgm:cxn modelId="{A34D3B21-46DB-4BC5-B336-FAA1102B39D5}" type="presParOf" srcId="{E8C7AB6A-9BA5-4C38-8506-F47491A40AEB}" destId="{8C80E8DB-E21D-43CC-AFE4-40301B6FBB67}" srcOrd="10" destOrd="0" presId="urn:microsoft.com/office/officeart/2008/layout/LinedList"/>
    <dgm:cxn modelId="{E7004541-A4D8-41BE-9245-6E00E0DC19B7}" type="presParOf" srcId="{8C80E8DB-E21D-43CC-AFE4-40301B6FBB67}" destId="{93A3013C-BFD8-4C2C-928C-F1CD60BA6BD1}" srcOrd="0" destOrd="0" presId="urn:microsoft.com/office/officeart/2008/layout/LinedList"/>
    <dgm:cxn modelId="{BF69356A-EDEB-42C3-B9EE-7386EEEF87E9}" type="presParOf" srcId="{8C80E8DB-E21D-43CC-AFE4-40301B6FBB67}" destId="{CF2CDF22-89F2-4D82-82E7-A71B3920C5A5}" srcOrd="1" destOrd="0" presId="urn:microsoft.com/office/officeart/2008/layout/LinedList"/>
    <dgm:cxn modelId="{A3210822-D16C-4309-8E33-547F67DBC4D1}" type="presParOf" srcId="{8C80E8DB-E21D-43CC-AFE4-40301B6FBB67}" destId="{A8F776B4-3F61-4889-937C-C64CE52FDAC1}" srcOrd="2" destOrd="0" presId="urn:microsoft.com/office/officeart/2008/layout/LinedList"/>
    <dgm:cxn modelId="{1D485BA2-6F25-4992-AB39-05DF03610A49}" type="presParOf" srcId="{E8C7AB6A-9BA5-4C38-8506-F47491A40AEB}" destId="{2E0D46B7-44E9-4220-8F8E-92FD2E2A6236}" srcOrd="11" destOrd="0" presId="urn:microsoft.com/office/officeart/2008/layout/LinedList"/>
    <dgm:cxn modelId="{D4E774CC-443F-41F5-9B65-0AF9A2A74C25}" type="presParOf" srcId="{E8C7AB6A-9BA5-4C38-8506-F47491A40AEB}" destId="{CEFF03CA-D7C1-4A72-B3A6-B0255957D710}" srcOrd="12" destOrd="0" presId="urn:microsoft.com/office/officeart/2008/layout/LinedList"/>
    <dgm:cxn modelId="{62014F9E-0B97-4E5D-8D49-8F16BDE5AB22}" type="presParOf" srcId="{E8C7AB6A-9BA5-4C38-8506-F47491A40AEB}" destId="{3AC28825-F7BB-4D18-8160-B9475021F6B6}" srcOrd="13" destOrd="0" presId="urn:microsoft.com/office/officeart/2008/layout/LinedList"/>
    <dgm:cxn modelId="{A1D3BEAE-D315-4228-848D-BBE0685385E5}" type="presParOf" srcId="{3AC28825-F7BB-4D18-8160-B9475021F6B6}" destId="{A5BF631A-EF6A-4151-9D5B-F2BA78009E29}" srcOrd="0" destOrd="0" presId="urn:microsoft.com/office/officeart/2008/layout/LinedList"/>
    <dgm:cxn modelId="{788886B1-5C6B-447A-B36D-3AEF171C9190}" type="presParOf" srcId="{3AC28825-F7BB-4D18-8160-B9475021F6B6}" destId="{357D2C11-64E3-498B-B993-3C1887399B50}" srcOrd="1" destOrd="0" presId="urn:microsoft.com/office/officeart/2008/layout/LinedList"/>
    <dgm:cxn modelId="{7A88531D-AC2C-4D8C-89C1-D594EC3DB3E8}" type="presParOf" srcId="{3AC28825-F7BB-4D18-8160-B9475021F6B6}" destId="{6071D153-963A-45FD-B2F1-36E93BCE8D30}" srcOrd="2" destOrd="0" presId="urn:microsoft.com/office/officeart/2008/layout/LinedList"/>
    <dgm:cxn modelId="{BC65A2FD-604D-4161-A9DE-4885FA7C98E0}" type="presParOf" srcId="{E8C7AB6A-9BA5-4C38-8506-F47491A40AEB}" destId="{2E704F88-D06B-472A-AF6E-67800ED0F3CF}" srcOrd="14" destOrd="0" presId="urn:microsoft.com/office/officeart/2008/layout/LinedList"/>
    <dgm:cxn modelId="{82A46CA8-A673-470F-9DD4-F7F996EBAF3E}" type="presParOf" srcId="{E8C7AB6A-9BA5-4C38-8506-F47491A40AEB}" destId="{E0F839C3-11A1-4588-9B82-0214BD93D3F2}" srcOrd="15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7F16A4F-F34C-4E2F-88A2-06D5951DF3C5}" type="doc">
      <dgm:prSet loTypeId="urn:microsoft.com/office/officeart/2008/layout/LinedList" loCatId="hierarchy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FFB4DBE-91CD-4896-8979-2D7D750020E5}">
      <dgm:prSet phldrT="[Text]"/>
      <dgm:spPr/>
      <dgm:t>
        <a:bodyPr/>
        <a:lstStyle/>
        <a:p>
          <a:r>
            <a:rPr lang="en-US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rPr>
            <a:t>ASP.NET Core 1.1</a:t>
          </a:r>
          <a:endParaRPr lang="en-US" b="1" dirty="0">
            <a:solidFill>
              <a:schemeClr val="accent1"/>
            </a:solidFill>
          </a:endParaRPr>
        </a:p>
        <a:p>
          <a:endParaRPr lang="en-US" b="1" dirty="0"/>
        </a:p>
        <a:p>
          <a:r>
            <a:rPr lang="en-US" b="0" dirty="0"/>
            <a:t>C#</a:t>
          </a:r>
        </a:p>
      </dgm:t>
    </dgm:pt>
    <dgm:pt modelId="{8B98FDE1-3E61-4CF1-B7AE-D05A8CBEE9BA}" type="parTrans" cxnId="{8CF8F07F-9FBB-428B-8A06-D0030DECFD3B}">
      <dgm:prSet/>
      <dgm:spPr/>
      <dgm:t>
        <a:bodyPr/>
        <a:lstStyle/>
        <a:p>
          <a:endParaRPr lang="en-US"/>
        </a:p>
      </dgm:t>
    </dgm:pt>
    <dgm:pt modelId="{9B8614DA-A5CB-4381-87E1-D6F296AB253F}" type="sibTrans" cxnId="{8CF8F07F-9FBB-428B-8A06-D0030DECFD3B}">
      <dgm:prSet/>
      <dgm:spPr/>
      <dgm:t>
        <a:bodyPr/>
        <a:lstStyle/>
        <a:p>
          <a:endParaRPr lang="en-US"/>
        </a:p>
      </dgm:t>
    </dgm:pt>
    <dgm:pt modelId="{3E0D2DEF-9999-46BA-96F4-6E4371AD21D7}">
      <dgm:prSet phldrT="[Text]"/>
      <dgm:spPr/>
      <dgm:t>
        <a:bodyPr/>
        <a:lstStyle/>
        <a:p>
          <a:r>
            <a:rPr lang="en-US" dirty="0"/>
            <a:t>MVC</a:t>
          </a:r>
        </a:p>
      </dgm:t>
    </dgm:pt>
    <dgm:pt modelId="{8F0B7528-E382-46C0-AFA9-40626D475780}" type="parTrans" cxnId="{8D440BB3-697C-4CA8-B453-499A6D8138E7}">
      <dgm:prSet/>
      <dgm:spPr/>
      <dgm:t>
        <a:bodyPr/>
        <a:lstStyle/>
        <a:p>
          <a:endParaRPr lang="en-US"/>
        </a:p>
      </dgm:t>
    </dgm:pt>
    <dgm:pt modelId="{55946A2D-0937-4B58-83ED-44A23366447E}" type="sibTrans" cxnId="{8D440BB3-697C-4CA8-B453-499A6D8138E7}">
      <dgm:prSet/>
      <dgm:spPr/>
      <dgm:t>
        <a:bodyPr/>
        <a:lstStyle/>
        <a:p>
          <a:endParaRPr lang="en-US"/>
        </a:p>
      </dgm:t>
    </dgm:pt>
    <dgm:pt modelId="{87EFE73E-990E-4504-A7B2-17E3655DD509}">
      <dgm:prSet phldrT="[Text]"/>
      <dgm:spPr/>
      <dgm:t>
        <a:bodyPr/>
        <a:lstStyle/>
        <a:p>
          <a:r>
            <a:rPr lang="en-US" dirty="0"/>
            <a:t>Web API</a:t>
          </a:r>
        </a:p>
      </dgm:t>
    </dgm:pt>
    <dgm:pt modelId="{6291B2C5-1D7A-4FD6-9AF9-2E631D208B2E}" type="parTrans" cxnId="{1C79AD25-BD91-42D3-910B-1A99E0140729}">
      <dgm:prSet/>
      <dgm:spPr/>
      <dgm:t>
        <a:bodyPr/>
        <a:lstStyle/>
        <a:p>
          <a:endParaRPr lang="en-US"/>
        </a:p>
      </dgm:t>
    </dgm:pt>
    <dgm:pt modelId="{E0B15EF6-DE6C-49FF-A5AC-B92B9969E8C7}" type="sibTrans" cxnId="{1C79AD25-BD91-42D3-910B-1A99E0140729}">
      <dgm:prSet/>
      <dgm:spPr/>
      <dgm:t>
        <a:bodyPr/>
        <a:lstStyle/>
        <a:p>
          <a:endParaRPr lang="en-US"/>
        </a:p>
      </dgm:t>
    </dgm:pt>
    <dgm:pt modelId="{12515CAE-0F47-422B-8EE6-3F894FFCC43B}" type="pres">
      <dgm:prSet presAssocID="{F7F16A4F-F34C-4E2F-88A2-06D5951DF3C5}" presName="vert0" presStyleCnt="0">
        <dgm:presLayoutVars>
          <dgm:dir/>
          <dgm:animOne val="branch"/>
          <dgm:animLvl val="lvl"/>
        </dgm:presLayoutVars>
      </dgm:prSet>
      <dgm:spPr/>
    </dgm:pt>
    <dgm:pt modelId="{7909EB94-3218-4532-AB7D-FB66E0CFA40B}" type="pres">
      <dgm:prSet presAssocID="{6FFB4DBE-91CD-4896-8979-2D7D750020E5}" presName="thickLine" presStyleLbl="alignNode1" presStyleIdx="0" presStyleCnt="1"/>
      <dgm:spPr/>
    </dgm:pt>
    <dgm:pt modelId="{E1A7BE63-9C6B-43FF-9E65-3214582079AA}" type="pres">
      <dgm:prSet presAssocID="{6FFB4DBE-91CD-4896-8979-2D7D750020E5}" presName="horz1" presStyleCnt="0"/>
      <dgm:spPr/>
    </dgm:pt>
    <dgm:pt modelId="{39141DD3-F1CD-4718-AC96-9B8C1A663EAE}" type="pres">
      <dgm:prSet presAssocID="{6FFB4DBE-91CD-4896-8979-2D7D750020E5}" presName="tx1" presStyleLbl="revTx" presStyleIdx="0" presStyleCnt="3" custScaleX="197811"/>
      <dgm:spPr/>
    </dgm:pt>
    <dgm:pt modelId="{E8C7AB6A-9BA5-4C38-8506-F47491A40AEB}" type="pres">
      <dgm:prSet presAssocID="{6FFB4DBE-91CD-4896-8979-2D7D750020E5}" presName="vert1" presStyleCnt="0"/>
      <dgm:spPr/>
    </dgm:pt>
    <dgm:pt modelId="{9DACD220-708B-49AA-A897-39327060AF6A}" type="pres">
      <dgm:prSet presAssocID="{3E0D2DEF-9999-46BA-96F4-6E4371AD21D7}" presName="vertSpace2a" presStyleCnt="0"/>
      <dgm:spPr/>
    </dgm:pt>
    <dgm:pt modelId="{24F5C7ED-5C9C-4269-A4A9-28D396565DC7}" type="pres">
      <dgm:prSet presAssocID="{3E0D2DEF-9999-46BA-96F4-6E4371AD21D7}" presName="horz2" presStyleCnt="0"/>
      <dgm:spPr/>
    </dgm:pt>
    <dgm:pt modelId="{8C2A178D-B33F-4C4C-AA08-B13EFFD1B3A2}" type="pres">
      <dgm:prSet presAssocID="{3E0D2DEF-9999-46BA-96F4-6E4371AD21D7}" presName="horzSpace2" presStyleCnt="0"/>
      <dgm:spPr/>
    </dgm:pt>
    <dgm:pt modelId="{888FD772-7B0F-4D48-BA72-B8E9F56A8B51}" type="pres">
      <dgm:prSet presAssocID="{3E0D2DEF-9999-46BA-96F4-6E4371AD21D7}" presName="tx2" presStyleLbl="revTx" presStyleIdx="1" presStyleCnt="3"/>
      <dgm:spPr/>
    </dgm:pt>
    <dgm:pt modelId="{FE3AAF1C-4F8E-4526-8F55-FA558B06964A}" type="pres">
      <dgm:prSet presAssocID="{3E0D2DEF-9999-46BA-96F4-6E4371AD21D7}" presName="vert2" presStyleCnt="0"/>
      <dgm:spPr/>
    </dgm:pt>
    <dgm:pt modelId="{3C554BB2-3B38-41E4-86BF-0E86B522FC6A}" type="pres">
      <dgm:prSet presAssocID="{3E0D2DEF-9999-46BA-96F4-6E4371AD21D7}" presName="thinLine2b" presStyleLbl="callout" presStyleIdx="0" presStyleCnt="2"/>
      <dgm:spPr/>
    </dgm:pt>
    <dgm:pt modelId="{6B59D705-D162-4C2D-8F78-51D866F8D18C}" type="pres">
      <dgm:prSet presAssocID="{3E0D2DEF-9999-46BA-96F4-6E4371AD21D7}" presName="vertSpace2b" presStyleCnt="0"/>
      <dgm:spPr/>
    </dgm:pt>
    <dgm:pt modelId="{6E1B0E4D-E3D3-4D2F-8A99-D3C8A35A49BD}" type="pres">
      <dgm:prSet presAssocID="{87EFE73E-990E-4504-A7B2-17E3655DD509}" presName="horz2" presStyleCnt="0"/>
      <dgm:spPr/>
    </dgm:pt>
    <dgm:pt modelId="{6EA0EEE2-5AD2-491F-BB2F-AB53D2C53B72}" type="pres">
      <dgm:prSet presAssocID="{87EFE73E-990E-4504-A7B2-17E3655DD509}" presName="horzSpace2" presStyleCnt="0"/>
      <dgm:spPr/>
    </dgm:pt>
    <dgm:pt modelId="{01CE94D1-6915-4FE7-8DFA-9400965D1DCC}" type="pres">
      <dgm:prSet presAssocID="{87EFE73E-990E-4504-A7B2-17E3655DD509}" presName="tx2" presStyleLbl="revTx" presStyleIdx="2" presStyleCnt="3"/>
      <dgm:spPr/>
    </dgm:pt>
    <dgm:pt modelId="{AE2AB994-1502-44DE-8AF2-17A3A8108F64}" type="pres">
      <dgm:prSet presAssocID="{87EFE73E-990E-4504-A7B2-17E3655DD509}" presName="vert2" presStyleCnt="0"/>
      <dgm:spPr/>
    </dgm:pt>
    <dgm:pt modelId="{7E92660A-296F-4CEC-8BDA-477316998681}" type="pres">
      <dgm:prSet presAssocID="{87EFE73E-990E-4504-A7B2-17E3655DD509}" presName="thinLine2b" presStyleLbl="callout" presStyleIdx="1" presStyleCnt="2"/>
      <dgm:spPr/>
    </dgm:pt>
    <dgm:pt modelId="{D9BF3DCF-AA0E-425C-8D43-0B1AA493C223}" type="pres">
      <dgm:prSet presAssocID="{87EFE73E-990E-4504-A7B2-17E3655DD509}" presName="vertSpace2b" presStyleCnt="0"/>
      <dgm:spPr/>
    </dgm:pt>
  </dgm:ptLst>
  <dgm:cxnLst>
    <dgm:cxn modelId="{BA1016E5-C117-408B-B898-04E6E08D3A35}" type="presOf" srcId="{F7F16A4F-F34C-4E2F-88A2-06D5951DF3C5}" destId="{12515CAE-0F47-422B-8EE6-3F894FFCC43B}" srcOrd="0" destOrd="0" presId="urn:microsoft.com/office/officeart/2008/layout/LinedList"/>
    <dgm:cxn modelId="{68476B66-9D2F-4171-BDA4-17D0BA028C37}" type="presOf" srcId="{3E0D2DEF-9999-46BA-96F4-6E4371AD21D7}" destId="{888FD772-7B0F-4D48-BA72-B8E9F56A8B51}" srcOrd="0" destOrd="0" presId="urn:microsoft.com/office/officeart/2008/layout/LinedList"/>
    <dgm:cxn modelId="{B1E812FB-8262-4FA3-9B55-959F0137DF70}" type="presOf" srcId="{87EFE73E-990E-4504-A7B2-17E3655DD509}" destId="{01CE94D1-6915-4FE7-8DFA-9400965D1DCC}" srcOrd="0" destOrd="0" presId="urn:microsoft.com/office/officeart/2008/layout/LinedList"/>
    <dgm:cxn modelId="{8D440BB3-697C-4CA8-B453-499A6D8138E7}" srcId="{6FFB4DBE-91CD-4896-8979-2D7D750020E5}" destId="{3E0D2DEF-9999-46BA-96F4-6E4371AD21D7}" srcOrd="0" destOrd="0" parTransId="{8F0B7528-E382-46C0-AFA9-40626D475780}" sibTransId="{55946A2D-0937-4B58-83ED-44A23366447E}"/>
    <dgm:cxn modelId="{8CF8F07F-9FBB-428B-8A06-D0030DECFD3B}" srcId="{F7F16A4F-F34C-4E2F-88A2-06D5951DF3C5}" destId="{6FFB4DBE-91CD-4896-8979-2D7D750020E5}" srcOrd="0" destOrd="0" parTransId="{8B98FDE1-3E61-4CF1-B7AE-D05A8CBEE9BA}" sibTransId="{9B8614DA-A5CB-4381-87E1-D6F296AB253F}"/>
    <dgm:cxn modelId="{911BACB8-BF51-4361-88B3-1393A631BF88}" type="presOf" srcId="{6FFB4DBE-91CD-4896-8979-2D7D750020E5}" destId="{39141DD3-F1CD-4718-AC96-9B8C1A663EAE}" srcOrd="0" destOrd="0" presId="urn:microsoft.com/office/officeart/2008/layout/LinedList"/>
    <dgm:cxn modelId="{1C79AD25-BD91-42D3-910B-1A99E0140729}" srcId="{6FFB4DBE-91CD-4896-8979-2D7D750020E5}" destId="{87EFE73E-990E-4504-A7B2-17E3655DD509}" srcOrd="1" destOrd="0" parTransId="{6291B2C5-1D7A-4FD6-9AF9-2E631D208B2E}" sibTransId="{E0B15EF6-DE6C-49FF-A5AC-B92B9969E8C7}"/>
    <dgm:cxn modelId="{6162D158-962A-4C3C-8361-D61EFCBB347E}" type="presParOf" srcId="{12515CAE-0F47-422B-8EE6-3F894FFCC43B}" destId="{7909EB94-3218-4532-AB7D-FB66E0CFA40B}" srcOrd="0" destOrd="0" presId="urn:microsoft.com/office/officeart/2008/layout/LinedList"/>
    <dgm:cxn modelId="{CE3C5560-14F6-4028-91BD-CAA2222D739F}" type="presParOf" srcId="{12515CAE-0F47-422B-8EE6-3F894FFCC43B}" destId="{E1A7BE63-9C6B-43FF-9E65-3214582079AA}" srcOrd="1" destOrd="0" presId="urn:microsoft.com/office/officeart/2008/layout/LinedList"/>
    <dgm:cxn modelId="{05CBB78E-449A-4D63-AFD8-D71D76C9C713}" type="presParOf" srcId="{E1A7BE63-9C6B-43FF-9E65-3214582079AA}" destId="{39141DD3-F1CD-4718-AC96-9B8C1A663EAE}" srcOrd="0" destOrd="0" presId="urn:microsoft.com/office/officeart/2008/layout/LinedList"/>
    <dgm:cxn modelId="{C7DDDCCE-9D03-48F0-8E68-78ADF6C81DD7}" type="presParOf" srcId="{E1A7BE63-9C6B-43FF-9E65-3214582079AA}" destId="{E8C7AB6A-9BA5-4C38-8506-F47491A40AEB}" srcOrd="1" destOrd="0" presId="urn:microsoft.com/office/officeart/2008/layout/LinedList"/>
    <dgm:cxn modelId="{9C313769-0925-4D2B-B00E-383A3DE89323}" type="presParOf" srcId="{E8C7AB6A-9BA5-4C38-8506-F47491A40AEB}" destId="{9DACD220-708B-49AA-A897-39327060AF6A}" srcOrd="0" destOrd="0" presId="urn:microsoft.com/office/officeart/2008/layout/LinedList"/>
    <dgm:cxn modelId="{C065F62C-D161-444D-ABA2-B168909655F4}" type="presParOf" srcId="{E8C7AB6A-9BA5-4C38-8506-F47491A40AEB}" destId="{24F5C7ED-5C9C-4269-A4A9-28D396565DC7}" srcOrd="1" destOrd="0" presId="urn:microsoft.com/office/officeart/2008/layout/LinedList"/>
    <dgm:cxn modelId="{03FD7E14-75D1-453E-81F7-5ABDA47440AC}" type="presParOf" srcId="{24F5C7ED-5C9C-4269-A4A9-28D396565DC7}" destId="{8C2A178D-B33F-4C4C-AA08-B13EFFD1B3A2}" srcOrd="0" destOrd="0" presId="urn:microsoft.com/office/officeart/2008/layout/LinedList"/>
    <dgm:cxn modelId="{2E2AE1F0-5227-4B11-8A24-B1D01E86DC00}" type="presParOf" srcId="{24F5C7ED-5C9C-4269-A4A9-28D396565DC7}" destId="{888FD772-7B0F-4D48-BA72-B8E9F56A8B51}" srcOrd="1" destOrd="0" presId="urn:microsoft.com/office/officeart/2008/layout/LinedList"/>
    <dgm:cxn modelId="{97A95F7F-5895-49BE-ABB0-E2AA9A414395}" type="presParOf" srcId="{24F5C7ED-5C9C-4269-A4A9-28D396565DC7}" destId="{FE3AAF1C-4F8E-4526-8F55-FA558B06964A}" srcOrd="2" destOrd="0" presId="urn:microsoft.com/office/officeart/2008/layout/LinedList"/>
    <dgm:cxn modelId="{ECCD45D5-4F17-4659-B410-049B4043A532}" type="presParOf" srcId="{E8C7AB6A-9BA5-4C38-8506-F47491A40AEB}" destId="{3C554BB2-3B38-41E4-86BF-0E86B522FC6A}" srcOrd="2" destOrd="0" presId="urn:microsoft.com/office/officeart/2008/layout/LinedList"/>
    <dgm:cxn modelId="{46510350-96BB-427D-978A-2B2D3E3E6BB5}" type="presParOf" srcId="{E8C7AB6A-9BA5-4C38-8506-F47491A40AEB}" destId="{6B59D705-D162-4C2D-8F78-51D866F8D18C}" srcOrd="3" destOrd="0" presId="urn:microsoft.com/office/officeart/2008/layout/LinedList"/>
    <dgm:cxn modelId="{391F88E7-DDE4-4EF7-A6F1-8206E6F461E8}" type="presParOf" srcId="{E8C7AB6A-9BA5-4C38-8506-F47491A40AEB}" destId="{6E1B0E4D-E3D3-4D2F-8A99-D3C8A35A49BD}" srcOrd="4" destOrd="0" presId="urn:microsoft.com/office/officeart/2008/layout/LinedList"/>
    <dgm:cxn modelId="{74F7EC3D-14F5-46AB-AD64-661B99FDCB30}" type="presParOf" srcId="{6E1B0E4D-E3D3-4D2F-8A99-D3C8A35A49BD}" destId="{6EA0EEE2-5AD2-491F-BB2F-AB53D2C53B72}" srcOrd="0" destOrd="0" presId="urn:microsoft.com/office/officeart/2008/layout/LinedList"/>
    <dgm:cxn modelId="{2CB2C54C-84E7-4CBA-8A0D-80D3925EA046}" type="presParOf" srcId="{6E1B0E4D-E3D3-4D2F-8A99-D3C8A35A49BD}" destId="{01CE94D1-6915-4FE7-8DFA-9400965D1DCC}" srcOrd="1" destOrd="0" presId="urn:microsoft.com/office/officeart/2008/layout/LinedList"/>
    <dgm:cxn modelId="{3A7B12DC-E6BF-4A9D-8C8C-C36D1FE871B0}" type="presParOf" srcId="{6E1B0E4D-E3D3-4D2F-8A99-D3C8A35A49BD}" destId="{AE2AB994-1502-44DE-8AF2-17A3A8108F64}" srcOrd="2" destOrd="0" presId="urn:microsoft.com/office/officeart/2008/layout/LinedList"/>
    <dgm:cxn modelId="{700C33C0-9AFE-434D-9C1E-08DA39AB88AB}" type="presParOf" srcId="{E8C7AB6A-9BA5-4C38-8506-F47491A40AEB}" destId="{7E92660A-296F-4CEC-8BDA-477316998681}" srcOrd="5" destOrd="0" presId="urn:microsoft.com/office/officeart/2008/layout/LinedList"/>
    <dgm:cxn modelId="{6D20AC5D-820C-4499-9005-011D7B2DF3C0}" type="presParOf" srcId="{E8C7AB6A-9BA5-4C38-8506-F47491A40AEB}" destId="{D9BF3DCF-AA0E-425C-8D43-0B1AA493C223}" srcOrd="6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E67F8B0-05C9-4FE7-9BA2-8CC19F1E84EA}" type="doc">
      <dgm:prSet loTypeId="urn:microsoft.com/office/officeart/2005/8/layout/equation1" loCatId="process" qsTypeId="urn:microsoft.com/office/officeart/2005/8/quickstyle/simple1" qsCatId="simple" csTypeId="urn:microsoft.com/office/officeart/2005/8/colors/accent1_2" csCatId="accent1" phldr="1"/>
      <dgm:spPr/>
    </dgm:pt>
    <dgm:pt modelId="{844D221E-4783-438B-84A9-21762A03C471}">
      <dgm:prSet phldrT="[Text]" custT="1"/>
      <dgm:spPr>
        <a:solidFill>
          <a:srgbClr val="44546A"/>
        </a:solidFill>
      </dgm:spPr>
      <dgm:t>
        <a:bodyPr/>
        <a:lstStyle/>
        <a:p>
          <a:r>
            <a:rPr lang="en-US" sz="2400" b="1" dirty="0" err="1"/>
            <a:t>project.json</a:t>
          </a:r>
          <a:endParaRPr lang="en-US" sz="2400" b="1" dirty="0"/>
        </a:p>
      </dgm:t>
    </dgm:pt>
    <dgm:pt modelId="{C7FB4A0C-8B59-45F1-9010-8D26CB2D3202}" type="parTrans" cxnId="{DB4F12B1-D54A-4E30-A9F4-05D8CC4ED467}">
      <dgm:prSet/>
      <dgm:spPr/>
      <dgm:t>
        <a:bodyPr/>
        <a:lstStyle/>
        <a:p>
          <a:endParaRPr lang="en-US"/>
        </a:p>
      </dgm:t>
    </dgm:pt>
    <dgm:pt modelId="{CDC52C6B-24BC-476B-804D-4967350E4E67}" type="sibTrans" cxnId="{DB4F12B1-D54A-4E30-A9F4-05D8CC4ED467}">
      <dgm:prSet/>
      <dgm:spPr>
        <a:solidFill>
          <a:schemeClr val="accent1"/>
        </a:solidFill>
      </dgm:spPr>
      <dgm:t>
        <a:bodyPr/>
        <a:lstStyle/>
        <a:p>
          <a:endParaRPr lang="en-US"/>
        </a:p>
      </dgm:t>
    </dgm:pt>
    <dgm:pt modelId="{76B1C135-2418-4A35-8393-4CCB19678D58}">
      <dgm:prSet phldrT="[Text]" custT="1"/>
      <dgm:spPr>
        <a:solidFill>
          <a:srgbClr val="44546A"/>
        </a:solidFill>
      </dgm:spPr>
      <dgm:t>
        <a:bodyPr/>
        <a:lstStyle/>
        <a:p>
          <a:r>
            <a:rPr lang="en-US" sz="2400" b="1" dirty="0"/>
            <a:t>*.</a:t>
          </a:r>
          <a:r>
            <a:rPr lang="en-US" sz="2800" b="1" dirty="0" err="1"/>
            <a:t>xproj</a:t>
          </a:r>
          <a:endParaRPr lang="en-US" sz="2800" b="1" dirty="0"/>
        </a:p>
      </dgm:t>
    </dgm:pt>
    <dgm:pt modelId="{32CA7296-A130-4AA7-B9AF-A5BB9B6AC5A2}" type="parTrans" cxnId="{F9E0548F-F39B-4CEE-8286-DA51B50F8FA0}">
      <dgm:prSet/>
      <dgm:spPr/>
      <dgm:t>
        <a:bodyPr/>
        <a:lstStyle/>
        <a:p>
          <a:endParaRPr lang="en-US"/>
        </a:p>
      </dgm:t>
    </dgm:pt>
    <dgm:pt modelId="{C1D459F9-3967-4DC0-BDDB-49EFCA615700}" type="sibTrans" cxnId="{F9E0548F-F39B-4CEE-8286-DA51B50F8FA0}">
      <dgm:prSet custT="1"/>
      <dgm:spPr>
        <a:solidFill>
          <a:schemeClr val="accent1"/>
        </a:solidFill>
      </dgm:spPr>
      <dgm:t>
        <a:bodyPr/>
        <a:lstStyle/>
        <a:p>
          <a:r>
            <a:rPr lang="en-US" sz="2000" b="1" dirty="0"/>
            <a:t>1-way</a:t>
          </a:r>
        </a:p>
      </dgm:t>
    </dgm:pt>
    <dgm:pt modelId="{0E7755CC-6487-4E15-B6D1-D1A83CB370A4}">
      <dgm:prSet phldrT="[Text]" custT="1"/>
      <dgm:spPr>
        <a:solidFill>
          <a:srgbClr val="44546A"/>
        </a:solidFill>
      </dgm:spPr>
      <dgm:t>
        <a:bodyPr/>
        <a:lstStyle/>
        <a:p>
          <a:r>
            <a:rPr lang="en-US" sz="2400" b="1" dirty="0"/>
            <a:t>*.</a:t>
          </a:r>
          <a:r>
            <a:rPr lang="en-US" sz="2800" b="1" dirty="0" err="1"/>
            <a:t>csproj</a:t>
          </a:r>
          <a:endParaRPr lang="en-US" sz="2800" b="1" dirty="0"/>
        </a:p>
      </dgm:t>
    </dgm:pt>
    <dgm:pt modelId="{B406BE3D-2045-44FC-A081-9C5022C5CCC7}" type="parTrans" cxnId="{F3FC5BE4-702F-4B2A-B5ED-FBFAA61E37CE}">
      <dgm:prSet/>
      <dgm:spPr/>
      <dgm:t>
        <a:bodyPr/>
        <a:lstStyle/>
        <a:p>
          <a:endParaRPr lang="en-US"/>
        </a:p>
      </dgm:t>
    </dgm:pt>
    <dgm:pt modelId="{792860FC-288D-4BD3-85A0-1355DF978448}" type="sibTrans" cxnId="{F3FC5BE4-702F-4B2A-B5ED-FBFAA61E37CE}">
      <dgm:prSet/>
      <dgm:spPr/>
      <dgm:t>
        <a:bodyPr/>
        <a:lstStyle/>
        <a:p>
          <a:endParaRPr lang="en-US"/>
        </a:p>
      </dgm:t>
    </dgm:pt>
    <dgm:pt modelId="{5361473D-23D6-4974-8C25-46A710FFA512}" type="pres">
      <dgm:prSet presAssocID="{EE67F8B0-05C9-4FE7-9BA2-8CC19F1E84EA}" presName="linearFlow" presStyleCnt="0">
        <dgm:presLayoutVars>
          <dgm:dir/>
          <dgm:resizeHandles val="exact"/>
        </dgm:presLayoutVars>
      </dgm:prSet>
      <dgm:spPr/>
    </dgm:pt>
    <dgm:pt modelId="{EB546A26-0BBC-47E8-9BC9-8179A7C1F9EB}" type="pres">
      <dgm:prSet presAssocID="{844D221E-4783-438B-84A9-21762A03C471}" presName="node" presStyleLbl="node1" presStyleIdx="0" presStyleCnt="3" custLinFactNeighborY="-464">
        <dgm:presLayoutVars>
          <dgm:bulletEnabled val="1"/>
        </dgm:presLayoutVars>
      </dgm:prSet>
      <dgm:spPr/>
    </dgm:pt>
    <dgm:pt modelId="{B3EDAFF8-64A8-46D0-B3D0-C7E2B446C6E7}" type="pres">
      <dgm:prSet presAssocID="{CDC52C6B-24BC-476B-804D-4967350E4E67}" presName="spacerL" presStyleCnt="0"/>
      <dgm:spPr/>
    </dgm:pt>
    <dgm:pt modelId="{1A0FD3C5-B45A-49A4-896A-98D5FE2C4822}" type="pres">
      <dgm:prSet presAssocID="{CDC52C6B-24BC-476B-804D-4967350E4E67}" presName="sibTrans" presStyleLbl="sibTrans2D1" presStyleIdx="0" presStyleCnt="2"/>
      <dgm:spPr/>
    </dgm:pt>
    <dgm:pt modelId="{EE47F932-1362-4710-9DE3-25CA7441921A}" type="pres">
      <dgm:prSet presAssocID="{CDC52C6B-24BC-476B-804D-4967350E4E67}" presName="spacerR" presStyleCnt="0"/>
      <dgm:spPr/>
    </dgm:pt>
    <dgm:pt modelId="{36B6F39D-2DB2-485A-8703-C84E2A6E3B7B}" type="pres">
      <dgm:prSet presAssocID="{76B1C135-2418-4A35-8393-4CCB19678D58}" presName="node" presStyleLbl="node1" presStyleIdx="1" presStyleCnt="3">
        <dgm:presLayoutVars>
          <dgm:bulletEnabled val="1"/>
        </dgm:presLayoutVars>
      </dgm:prSet>
      <dgm:spPr/>
    </dgm:pt>
    <dgm:pt modelId="{669E09EF-F8F0-4D1D-BB73-10CA8F402124}" type="pres">
      <dgm:prSet presAssocID="{C1D459F9-3967-4DC0-BDDB-49EFCA615700}" presName="spacerL" presStyleCnt="0"/>
      <dgm:spPr/>
    </dgm:pt>
    <dgm:pt modelId="{C4549494-F121-4B7E-B687-2A44DFF934D5}" type="pres">
      <dgm:prSet presAssocID="{C1D459F9-3967-4DC0-BDDB-49EFCA615700}" presName="sibTrans" presStyleLbl="sibTrans2D1" presStyleIdx="1" presStyleCnt="2"/>
      <dgm:spPr>
        <a:prstGeom prst="stripedRightArrow">
          <a:avLst/>
        </a:prstGeom>
      </dgm:spPr>
    </dgm:pt>
    <dgm:pt modelId="{74677670-4D0C-494E-BE11-BAAF4D8C7FF6}" type="pres">
      <dgm:prSet presAssocID="{C1D459F9-3967-4DC0-BDDB-49EFCA615700}" presName="spacerR" presStyleCnt="0"/>
      <dgm:spPr/>
    </dgm:pt>
    <dgm:pt modelId="{3451C7AD-B4BD-431B-A31D-8CD43856EC6F}" type="pres">
      <dgm:prSet presAssocID="{0E7755CC-6487-4E15-B6D1-D1A83CB370A4}" presName="node" presStyleLbl="node1" presStyleIdx="2" presStyleCnt="3">
        <dgm:presLayoutVars>
          <dgm:bulletEnabled val="1"/>
        </dgm:presLayoutVars>
      </dgm:prSet>
      <dgm:spPr/>
    </dgm:pt>
  </dgm:ptLst>
  <dgm:cxnLst>
    <dgm:cxn modelId="{F3FC5BE4-702F-4B2A-B5ED-FBFAA61E37CE}" srcId="{EE67F8B0-05C9-4FE7-9BA2-8CC19F1E84EA}" destId="{0E7755CC-6487-4E15-B6D1-D1A83CB370A4}" srcOrd="2" destOrd="0" parTransId="{B406BE3D-2045-44FC-A081-9C5022C5CCC7}" sibTransId="{792860FC-288D-4BD3-85A0-1355DF978448}"/>
    <dgm:cxn modelId="{DB4F12B1-D54A-4E30-A9F4-05D8CC4ED467}" srcId="{EE67F8B0-05C9-4FE7-9BA2-8CC19F1E84EA}" destId="{844D221E-4783-438B-84A9-21762A03C471}" srcOrd="0" destOrd="0" parTransId="{C7FB4A0C-8B59-45F1-9010-8D26CB2D3202}" sibTransId="{CDC52C6B-24BC-476B-804D-4967350E4E67}"/>
    <dgm:cxn modelId="{F9E0548F-F39B-4CEE-8286-DA51B50F8FA0}" srcId="{EE67F8B0-05C9-4FE7-9BA2-8CC19F1E84EA}" destId="{76B1C135-2418-4A35-8393-4CCB19678D58}" srcOrd="1" destOrd="0" parTransId="{32CA7296-A130-4AA7-B9AF-A5BB9B6AC5A2}" sibTransId="{C1D459F9-3967-4DC0-BDDB-49EFCA615700}"/>
    <dgm:cxn modelId="{5FFA9761-0106-4E98-B3F1-3CCD0DC75E8D}" type="presOf" srcId="{CDC52C6B-24BC-476B-804D-4967350E4E67}" destId="{1A0FD3C5-B45A-49A4-896A-98D5FE2C4822}" srcOrd="0" destOrd="0" presId="urn:microsoft.com/office/officeart/2005/8/layout/equation1"/>
    <dgm:cxn modelId="{C3C277B4-EFFF-4B64-B799-5CEEB3FE72B2}" type="presOf" srcId="{EE67F8B0-05C9-4FE7-9BA2-8CC19F1E84EA}" destId="{5361473D-23D6-4974-8C25-46A710FFA512}" srcOrd="0" destOrd="0" presId="urn:microsoft.com/office/officeart/2005/8/layout/equation1"/>
    <dgm:cxn modelId="{DEA6BBF6-23AC-4508-BC63-04DDEA3D78D4}" type="presOf" srcId="{844D221E-4783-438B-84A9-21762A03C471}" destId="{EB546A26-0BBC-47E8-9BC9-8179A7C1F9EB}" srcOrd="0" destOrd="0" presId="urn:microsoft.com/office/officeart/2005/8/layout/equation1"/>
    <dgm:cxn modelId="{227A54D9-3FC9-4D35-986B-45E85B4116F2}" type="presOf" srcId="{76B1C135-2418-4A35-8393-4CCB19678D58}" destId="{36B6F39D-2DB2-485A-8703-C84E2A6E3B7B}" srcOrd="0" destOrd="0" presId="urn:microsoft.com/office/officeart/2005/8/layout/equation1"/>
    <dgm:cxn modelId="{0A149400-C6C2-4DED-953A-C81A0E2D5DCC}" type="presOf" srcId="{C1D459F9-3967-4DC0-BDDB-49EFCA615700}" destId="{C4549494-F121-4B7E-B687-2A44DFF934D5}" srcOrd="0" destOrd="0" presId="urn:microsoft.com/office/officeart/2005/8/layout/equation1"/>
    <dgm:cxn modelId="{B509F5F6-2939-42C2-8651-D3834CAEB283}" type="presOf" srcId="{0E7755CC-6487-4E15-B6D1-D1A83CB370A4}" destId="{3451C7AD-B4BD-431B-A31D-8CD43856EC6F}" srcOrd="0" destOrd="0" presId="urn:microsoft.com/office/officeart/2005/8/layout/equation1"/>
    <dgm:cxn modelId="{FF19A5E5-2369-4647-97C6-4250B542ED4F}" type="presParOf" srcId="{5361473D-23D6-4974-8C25-46A710FFA512}" destId="{EB546A26-0BBC-47E8-9BC9-8179A7C1F9EB}" srcOrd="0" destOrd="0" presId="urn:microsoft.com/office/officeart/2005/8/layout/equation1"/>
    <dgm:cxn modelId="{9719D1E9-FD28-4FBF-9C29-5A55998C99A3}" type="presParOf" srcId="{5361473D-23D6-4974-8C25-46A710FFA512}" destId="{B3EDAFF8-64A8-46D0-B3D0-C7E2B446C6E7}" srcOrd="1" destOrd="0" presId="urn:microsoft.com/office/officeart/2005/8/layout/equation1"/>
    <dgm:cxn modelId="{BCD0990A-D100-42D5-BEAD-664C7714B5FA}" type="presParOf" srcId="{5361473D-23D6-4974-8C25-46A710FFA512}" destId="{1A0FD3C5-B45A-49A4-896A-98D5FE2C4822}" srcOrd="2" destOrd="0" presId="urn:microsoft.com/office/officeart/2005/8/layout/equation1"/>
    <dgm:cxn modelId="{87AE7521-236F-4487-BDEC-49E8B72B5910}" type="presParOf" srcId="{5361473D-23D6-4974-8C25-46A710FFA512}" destId="{EE47F932-1362-4710-9DE3-25CA7441921A}" srcOrd="3" destOrd="0" presId="urn:microsoft.com/office/officeart/2005/8/layout/equation1"/>
    <dgm:cxn modelId="{90CAF64F-AC85-479E-97CB-39510C958CC8}" type="presParOf" srcId="{5361473D-23D6-4974-8C25-46A710FFA512}" destId="{36B6F39D-2DB2-485A-8703-C84E2A6E3B7B}" srcOrd="4" destOrd="0" presId="urn:microsoft.com/office/officeart/2005/8/layout/equation1"/>
    <dgm:cxn modelId="{A32F0F34-91FC-4C1A-A42A-458078DB505D}" type="presParOf" srcId="{5361473D-23D6-4974-8C25-46A710FFA512}" destId="{669E09EF-F8F0-4D1D-BB73-10CA8F402124}" srcOrd="5" destOrd="0" presId="urn:microsoft.com/office/officeart/2005/8/layout/equation1"/>
    <dgm:cxn modelId="{79B30503-FC43-4148-8920-66FEBFF3BDC3}" type="presParOf" srcId="{5361473D-23D6-4974-8C25-46A710FFA512}" destId="{C4549494-F121-4B7E-B687-2A44DFF934D5}" srcOrd="6" destOrd="0" presId="urn:microsoft.com/office/officeart/2005/8/layout/equation1"/>
    <dgm:cxn modelId="{DB7D24E8-B7B1-40FC-B800-2ABB2E99FAE3}" type="presParOf" srcId="{5361473D-23D6-4974-8C25-46A710FFA512}" destId="{74677670-4D0C-494E-BE11-BAAF4D8C7FF6}" srcOrd="7" destOrd="0" presId="urn:microsoft.com/office/officeart/2005/8/layout/equation1"/>
    <dgm:cxn modelId="{A9F4A98E-8F3E-4D6C-A599-0E9518C77D59}" type="presParOf" srcId="{5361473D-23D6-4974-8C25-46A710FFA512}" destId="{3451C7AD-B4BD-431B-A31D-8CD43856EC6F}" srcOrd="8" destOrd="0" presId="urn:microsoft.com/office/officeart/2005/8/layout/equati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09EB94-3218-4532-AB7D-FB66E0CFA40B}">
      <dsp:nvSpPr>
        <dsp:cNvPr id="0" name=""/>
        <dsp:cNvSpPr/>
      </dsp:nvSpPr>
      <dsp:spPr>
        <a:xfrm>
          <a:off x="0" y="0"/>
          <a:ext cx="10515600" cy="0"/>
        </a:xfrm>
        <a:prstGeom prst="lin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9141DD3-F1CD-4718-AC96-9B8C1A663EAE}">
      <dsp:nvSpPr>
        <dsp:cNvPr id="0" name=""/>
        <dsp:cNvSpPr/>
      </dsp:nvSpPr>
      <dsp:spPr>
        <a:xfrm>
          <a:off x="0" y="0"/>
          <a:ext cx="3477669" cy="43513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5740" tIns="205740" rIns="205740" bIns="205740" numCol="1" spcCol="1270" anchor="t" anchorCtr="0">
          <a:noAutofit/>
        </a:bodyPr>
        <a:lstStyle/>
        <a:p>
          <a:pPr marL="0" lvl="0" indent="0" algn="l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400" b="1" kern="1200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rPr>
            <a:t>ASP.NET 4.6</a:t>
          </a:r>
        </a:p>
        <a:p>
          <a:pPr marL="0" lvl="0" indent="0" algn="l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400" b="1" kern="1200" dirty="0"/>
        </a:p>
        <a:p>
          <a:pPr marL="0" lvl="0" indent="0" algn="l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400" b="0" kern="1200" dirty="0"/>
            <a:t>VB or C#</a:t>
          </a:r>
        </a:p>
      </dsp:txBody>
      <dsp:txXfrm>
        <a:off x="0" y="0"/>
        <a:ext cx="3477669" cy="4351338"/>
      </dsp:txXfrm>
    </dsp:sp>
    <dsp:sp modelId="{888FD772-7B0F-4D48-BA72-B8E9F56A8B51}">
      <dsp:nvSpPr>
        <dsp:cNvPr id="0" name=""/>
        <dsp:cNvSpPr/>
      </dsp:nvSpPr>
      <dsp:spPr>
        <a:xfrm>
          <a:off x="3609525" y="41006"/>
          <a:ext cx="6900451" cy="8201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t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MVC</a:t>
          </a:r>
        </a:p>
      </dsp:txBody>
      <dsp:txXfrm>
        <a:off x="3609525" y="41006"/>
        <a:ext cx="6900451" cy="820125"/>
      </dsp:txXfrm>
    </dsp:sp>
    <dsp:sp modelId="{3C554BB2-3B38-41E4-86BF-0E86B522FC6A}">
      <dsp:nvSpPr>
        <dsp:cNvPr id="0" name=""/>
        <dsp:cNvSpPr/>
      </dsp:nvSpPr>
      <dsp:spPr>
        <a:xfrm>
          <a:off x="3477669" y="861131"/>
          <a:ext cx="703230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127000" prstMaterial="matte"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B3BA51B-FFC9-4D13-B79B-9B7A38DEC60C}">
      <dsp:nvSpPr>
        <dsp:cNvPr id="0" name=""/>
        <dsp:cNvSpPr/>
      </dsp:nvSpPr>
      <dsp:spPr>
        <a:xfrm>
          <a:off x="3609525" y="902137"/>
          <a:ext cx="6900451" cy="8201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t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 err="1"/>
            <a:t>SignalR</a:t>
          </a:r>
          <a:endParaRPr lang="en-US" sz="3500" kern="1200" dirty="0"/>
        </a:p>
      </dsp:txBody>
      <dsp:txXfrm>
        <a:off x="3609525" y="902137"/>
        <a:ext cx="6900451" cy="820125"/>
      </dsp:txXfrm>
    </dsp:sp>
    <dsp:sp modelId="{CC438C35-549D-4934-B87A-9B5BA4558ABE}">
      <dsp:nvSpPr>
        <dsp:cNvPr id="0" name=""/>
        <dsp:cNvSpPr/>
      </dsp:nvSpPr>
      <dsp:spPr>
        <a:xfrm>
          <a:off x="3477669" y="1722262"/>
          <a:ext cx="703230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127000" prstMaterial="matte"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B9631C1-8249-4384-A8F4-0065E9473438}">
      <dsp:nvSpPr>
        <dsp:cNvPr id="0" name=""/>
        <dsp:cNvSpPr/>
      </dsp:nvSpPr>
      <dsp:spPr>
        <a:xfrm>
          <a:off x="3609525" y="1763269"/>
          <a:ext cx="6900451" cy="8201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t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Web API</a:t>
          </a:r>
        </a:p>
      </dsp:txBody>
      <dsp:txXfrm>
        <a:off x="3609525" y="1763269"/>
        <a:ext cx="6900451" cy="820125"/>
      </dsp:txXfrm>
    </dsp:sp>
    <dsp:sp modelId="{7C9A2AD6-7F21-4C55-A859-653C679B192F}">
      <dsp:nvSpPr>
        <dsp:cNvPr id="0" name=""/>
        <dsp:cNvSpPr/>
      </dsp:nvSpPr>
      <dsp:spPr>
        <a:xfrm>
          <a:off x="3477669" y="2583394"/>
          <a:ext cx="703230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127000" prstMaterial="matte"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F2CDF22-89F2-4D82-82E7-A71B3920C5A5}">
      <dsp:nvSpPr>
        <dsp:cNvPr id="0" name=""/>
        <dsp:cNvSpPr/>
      </dsp:nvSpPr>
      <dsp:spPr>
        <a:xfrm>
          <a:off x="3609525" y="2624400"/>
          <a:ext cx="6900451" cy="8201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t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Web Forms</a:t>
          </a:r>
        </a:p>
      </dsp:txBody>
      <dsp:txXfrm>
        <a:off x="3609525" y="2624400"/>
        <a:ext cx="6900451" cy="820125"/>
      </dsp:txXfrm>
    </dsp:sp>
    <dsp:sp modelId="{2E0D46B7-44E9-4220-8F8E-92FD2E2A6236}">
      <dsp:nvSpPr>
        <dsp:cNvPr id="0" name=""/>
        <dsp:cNvSpPr/>
      </dsp:nvSpPr>
      <dsp:spPr>
        <a:xfrm>
          <a:off x="3477669" y="3444525"/>
          <a:ext cx="703230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127000" prstMaterial="matte"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57D2C11-64E3-498B-B993-3C1887399B50}">
      <dsp:nvSpPr>
        <dsp:cNvPr id="0" name=""/>
        <dsp:cNvSpPr/>
      </dsp:nvSpPr>
      <dsp:spPr>
        <a:xfrm>
          <a:off x="3609525" y="3485532"/>
          <a:ext cx="6900451" cy="8201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t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Web Pages</a:t>
          </a:r>
        </a:p>
      </dsp:txBody>
      <dsp:txXfrm>
        <a:off x="3609525" y="3485532"/>
        <a:ext cx="6900451" cy="820125"/>
      </dsp:txXfrm>
    </dsp:sp>
    <dsp:sp modelId="{2E704F88-D06B-472A-AF6E-67800ED0F3CF}">
      <dsp:nvSpPr>
        <dsp:cNvPr id="0" name=""/>
        <dsp:cNvSpPr/>
      </dsp:nvSpPr>
      <dsp:spPr>
        <a:xfrm>
          <a:off x="3477669" y="4305657"/>
          <a:ext cx="703230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127000" prstMaterial="matte"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09EB94-3218-4532-AB7D-FB66E0CFA40B}">
      <dsp:nvSpPr>
        <dsp:cNvPr id="0" name=""/>
        <dsp:cNvSpPr/>
      </dsp:nvSpPr>
      <dsp:spPr>
        <a:xfrm>
          <a:off x="0" y="0"/>
          <a:ext cx="10515600" cy="0"/>
        </a:xfrm>
        <a:prstGeom prst="lin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9141DD3-F1CD-4718-AC96-9B8C1A663EAE}">
      <dsp:nvSpPr>
        <dsp:cNvPr id="0" name=""/>
        <dsp:cNvSpPr/>
      </dsp:nvSpPr>
      <dsp:spPr>
        <a:xfrm>
          <a:off x="0" y="0"/>
          <a:ext cx="3477669" cy="43513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5740" tIns="205740" rIns="205740" bIns="205740" numCol="1" spcCol="1270" anchor="t" anchorCtr="0">
          <a:noAutofit/>
        </a:bodyPr>
        <a:lstStyle/>
        <a:p>
          <a:pPr marL="0" lvl="0" indent="0" algn="l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400" b="1" kern="1200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rPr>
            <a:t>ASP.NET Core 1.1</a:t>
          </a:r>
          <a:endParaRPr lang="en-US" sz="5400" b="1" kern="1200" dirty="0">
            <a:solidFill>
              <a:schemeClr val="accent1"/>
            </a:solidFill>
          </a:endParaRPr>
        </a:p>
        <a:p>
          <a:pPr marL="0" lvl="0" indent="0" algn="l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400" b="1" kern="1200" dirty="0"/>
        </a:p>
        <a:p>
          <a:pPr marL="0" lvl="0" indent="0" algn="l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400" b="0" kern="1200" dirty="0"/>
            <a:t>C#</a:t>
          </a:r>
        </a:p>
      </dsp:txBody>
      <dsp:txXfrm>
        <a:off x="0" y="0"/>
        <a:ext cx="3477669" cy="4351338"/>
      </dsp:txXfrm>
    </dsp:sp>
    <dsp:sp modelId="{888FD772-7B0F-4D48-BA72-B8E9F56A8B51}">
      <dsp:nvSpPr>
        <dsp:cNvPr id="0" name=""/>
        <dsp:cNvSpPr/>
      </dsp:nvSpPr>
      <dsp:spPr>
        <a:xfrm>
          <a:off x="3609525" y="101134"/>
          <a:ext cx="6900451" cy="20226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t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/>
            <a:t>MVC</a:t>
          </a:r>
        </a:p>
      </dsp:txBody>
      <dsp:txXfrm>
        <a:off x="3609525" y="101134"/>
        <a:ext cx="6900451" cy="2022692"/>
      </dsp:txXfrm>
    </dsp:sp>
    <dsp:sp modelId="{3C554BB2-3B38-41E4-86BF-0E86B522FC6A}">
      <dsp:nvSpPr>
        <dsp:cNvPr id="0" name=""/>
        <dsp:cNvSpPr/>
      </dsp:nvSpPr>
      <dsp:spPr>
        <a:xfrm>
          <a:off x="3477669" y="2123826"/>
          <a:ext cx="703230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127000" prstMaterial="matte"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1CE94D1-6915-4FE7-8DFA-9400965D1DCC}">
      <dsp:nvSpPr>
        <dsp:cNvPr id="0" name=""/>
        <dsp:cNvSpPr/>
      </dsp:nvSpPr>
      <dsp:spPr>
        <a:xfrm>
          <a:off x="3609525" y="2224961"/>
          <a:ext cx="6900451" cy="20226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t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/>
            <a:t>Web API</a:t>
          </a:r>
        </a:p>
      </dsp:txBody>
      <dsp:txXfrm>
        <a:off x="3609525" y="2224961"/>
        <a:ext cx="6900451" cy="2022692"/>
      </dsp:txXfrm>
    </dsp:sp>
    <dsp:sp modelId="{7E92660A-296F-4CEC-8BDA-477316998681}">
      <dsp:nvSpPr>
        <dsp:cNvPr id="0" name=""/>
        <dsp:cNvSpPr/>
      </dsp:nvSpPr>
      <dsp:spPr>
        <a:xfrm>
          <a:off x="3477669" y="4247653"/>
          <a:ext cx="703230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127000" prstMaterial="matte"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B546A26-0BBC-47E8-9BC9-8179A7C1F9EB}">
      <dsp:nvSpPr>
        <dsp:cNvPr id="0" name=""/>
        <dsp:cNvSpPr/>
      </dsp:nvSpPr>
      <dsp:spPr>
        <a:xfrm>
          <a:off x="1768" y="992827"/>
          <a:ext cx="2343931" cy="2343931"/>
        </a:xfrm>
        <a:prstGeom prst="ellipse">
          <a:avLst/>
        </a:prstGeom>
        <a:solidFill>
          <a:srgbClr val="44546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 err="1"/>
            <a:t>project.json</a:t>
          </a:r>
          <a:endParaRPr lang="en-US" sz="2400" b="1" kern="1200" dirty="0"/>
        </a:p>
      </dsp:txBody>
      <dsp:txXfrm>
        <a:off x="345029" y="1336088"/>
        <a:ext cx="1657409" cy="1657409"/>
      </dsp:txXfrm>
    </dsp:sp>
    <dsp:sp modelId="{1A0FD3C5-B45A-49A4-896A-98D5FE2C4822}">
      <dsp:nvSpPr>
        <dsp:cNvPr id="0" name=""/>
        <dsp:cNvSpPr/>
      </dsp:nvSpPr>
      <dsp:spPr>
        <a:xfrm>
          <a:off x="2536026" y="1495928"/>
          <a:ext cx="1359480" cy="1359480"/>
        </a:xfrm>
        <a:prstGeom prst="mathPlus">
          <a:avLst/>
        </a:prstGeom>
        <a:solidFill>
          <a:schemeClr val="accent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100" kern="1200"/>
        </a:p>
      </dsp:txBody>
      <dsp:txXfrm>
        <a:off x="2716225" y="2015793"/>
        <a:ext cx="999082" cy="319750"/>
      </dsp:txXfrm>
    </dsp:sp>
    <dsp:sp modelId="{36B6F39D-2DB2-485A-8703-C84E2A6E3B7B}">
      <dsp:nvSpPr>
        <dsp:cNvPr id="0" name=""/>
        <dsp:cNvSpPr/>
      </dsp:nvSpPr>
      <dsp:spPr>
        <a:xfrm>
          <a:off x="4085834" y="1003703"/>
          <a:ext cx="2343931" cy="2343931"/>
        </a:xfrm>
        <a:prstGeom prst="ellipse">
          <a:avLst/>
        </a:prstGeom>
        <a:solidFill>
          <a:srgbClr val="44546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/>
            <a:t>*.</a:t>
          </a:r>
          <a:r>
            <a:rPr lang="en-US" sz="2800" b="1" kern="1200" dirty="0" err="1"/>
            <a:t>xproj</a:t>
          </a:r>
          <a:endParaRPr lang="en-US" sz="2800" b="1" kern="1200" dirty="0"/>
        </a:p>
      </dsp:txBody>
      <dsp:txXfrm>
        <a:off x="4429095" y="1346964"/>
        <a:ext cx="1657409" cy="1657409"/>
      </dsp:txXfrm>
    </dsp:sp>
    <dsp:sp modelId="{C4549494-F121-4B7E-B687-2A44DFF934D5}">
      <dsp:nvSpPr>
        <dsp:cNvPr id="0" name=""/>
        <dsp:cNvSpPr/>
      </dsp:nvSpPr>
      <dsp:spPr>
        <a:xfrm>
          <a:off x="6620092" y="1495928"/>
          <a:ext cx="1359480" cy="1359480"/>
        </a:xfrm>
        <a:prstGeom prst="stripedRightArrow">
          <a:avLst/>
        </a:prstGeom>
        <a:solidFill>
          <a:schemeClr val="accent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1-way</a:t>
          </a:r>
        </a:p>
      </dsp:txBody>
      <dsp:txXfrm>
        <a:off x="6832511" y="1835798"/>
        <a:ext cx="807191" cy="679740"/>
      </dsp:txXfrm>
    </dsp:sp>
    <dsp:sp modelId="{3451C7AD-B4BD-431B-A31D-8CD43856EC6F}">
      <dsp:nvSpPr>
        <dsp:cNvPr id="0" name=""/>
        <dsp:cNvSpPr/>
      </dsp:nvSpPr>
      <dsp:spPr>
        <a:xfrm>
          <a:off x="8169900" y="1003703"/>
          <a:ext cx="2343931" cy="2343931"/>
        </a:xfrm>
        <a:prstGeom prst="ellipse">
          <a:avLst/>
        </a:prstGeom>
        <a:solidFill>
          <a:srgbClr val="44546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/>
            <a:t>*.</a:t>
          </a:r>
          <a:r>
            <a:rPr lang="en-US" sz="2800" b="1" kern="1200" dirty="0" err="1"/>
            <a:t>csproj</a:t>
          </a:r>
          <a:endParaRPr lang="en-US" sz="2800" b="1" kern="1200" dirty="0"/>
        </a:p>
      </dsp:txBody>
      <dsp:txXfrm>
        <a:off x="8513161" y="1346964"/>
        <a:ext cx="1657409" cy="165740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equation1">
  <dgm:title val=""/>
  <dgm:desc val=""/>
  <dgm:catLst>
    <dgm:cat type="relationship" pri="17000"/>
    <dgm:cat type="process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choose name="Name0">
      <dgm:if name="Name1" func="var" arg="dir" op="equ" val="norm">
        <dgm:alg type="lin">
          <dgm:param type="fallback" val="2D"/>
        </dgm:alg>
      </dgm:if>
      <dgm:else name="Name2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fact="0.58"/>
      <dgm:constr type="primFontSz" for="ch" ptType="node" op="equ" val="65"/>
      <dgm:constr type="primFontSz" for="ch" ptType="sibTrans" op="equ" val="55"/>
      <dgm:constr type="primFontSz" for="ch" ptType="sibTrans" refType="primFontSz" refFor="ch" refPtType="node" op="lte" fact="0.8"/>
      <dgm:constr type="w" for="ch" forName="spacerL" refType="w" refFor="ch" refPtType="sibTrans" fact="0.14"/>
      <dgm:constr type="w" for="ch" forName="spacerR" refType="w" refFor="ch" refPtType="sibTrans" fact="0.14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pacerL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ibTrans">
          <dgm:alg type="tx"/>
          <dgm:choose name="Name3">
            <dgm:if name="Name4" axis="followSib" ptType="sibTrans" func="cnt" op="equ" val="0">
              <dgm:shape xmlns:r="http://schemas.openxmlformats.org/officeDocument/2006/relationships" type="mathEqual" r:blip="">
                <dgm:adjLst/>
              </dgm:shape>
            </dgm:if>
            <dgm:else name="Name5">
              <dgm:shape xmlns:r="http://schemas.openxmlformats.org/officeDocument/2006/relationships" type="mathPlus" r:blip="">
                <dgm:adjLst/>
              </dgm:shape>
            </dgm:else>
          </dgm:choose>
          <dgm:presOf axis="self"/>
          <dgm:constrLst>
            <dgm:constr type="h" refType="w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  <dgm:layoutNode name="spacerR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87D1B5-D667-42F5-9E38-2FD202ABDFA0}" type="datetimeFigureOut">
              <a:rPr lang="en-US" smtClean="0"/>
              <a:t>2/26/2017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A87904-88DE-4022-A424-ACD2E6FC17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9940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7064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Target .NET Framework 4.6.1+ as</a:t>
            </a:r>
            <a:r>
              <a:rPr lang="en-US" baseline="0" dirty="0"/>
              <a:t> long as possible before switching to .NET Core</a:t>
            </a:r>
          </a:p>
          <a:p>
            <a:r>
              <a:rPr lang="en-US" baseline="0" dirty="0"/>
              <a:t>- Missing APIs available in .NET 4.6.1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82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Extension only supported in VS 2015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384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See transmitted data by providing </a:t>
            </a:r>
            <a:r>
              <a:rPr lang="en-US" dirty="0" err="1"/>
              <a:t>Autofac</a:t>
            </a:r>
            <a:r>
              <a:rPr lang="en-US" dirty="0"/>
              <a:t> config file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9652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5646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6673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ASP.NET introduced in 2002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9619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b="1" u="sng" dirty="0"/>
              <a:t>.NET Core App Deployment Options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dirty="0"/>
              <a:t>Framework-dependent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dirty="0"/>
              <a:t>Self-contained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IIS</a:t>
            </a:r>
            <a:r>
              <a:rPr lang="en-US" baseline="0" dirty="0"/>
              <a:t> reverse proxies HTTP to Kestrel</a:t>
            </a:r>
          </a:p>
          <a:p>
            <a:pPr marL="628650" lvl="1" indent="-171450">
              <a:buFontTx/>
              <a:buChar char="-"/>
            </a:pPr>
            <a:r>
              <a:rPr lang="en-US" baseline="0" dirty="0"/>
              <a:t>Kestrel doesn’t provide port 80/443 forwarding</a:t>
            </a:r>
          </a:p>
          <a:p>
            <a:pPr marL="628650" lvl="1" indent="-171450">
              <a:buFontTx/>
              <a:buChar char="-"/>
            </a:pPr>
            <a:r>
              <a:rPr lang="en-US" baseline="0" dirty="0"/>
              <a:t>Treat Kestrel just as your app server; not yet blessed as public-facing edge server</a:t>
            </a: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.NET Core not really a subset; has its own unique APIs</a:t>
            </a:r>
            <a:r>
              <a:rPr lang="en-US" baseline="0" dirty="0"/>
              <a:t> &amp; tooling</a:t>
            </a:r>
          </a:p>
          <a:p>
            <a:pPr marL="628650" lvl="1" indent="-171450">
              <a:buFontTx/>
              <a:buChar char="-"/>
            </a:pPr>
            <a:r>
              <a:rPr lang="en-US" baseline="0" dirty="0"/>
              <a:t>.NET Standard Library has become new Base Class Library (BCL)</a:t>
            </a:r>
            <a:endParaRPr lang="en-US" dirty="0"/>
          </a:p>
          <a:p>
            <a:endParaRPr lang="en-US" dirty="0"/>
          </a:p>
          <a:p>
            <a:r>
              <a:rPr lang="en-US" dirty="0"/>
              <a:t>Popular</a:t>
            </a:r>
            <a:r>
              <a:rPr lang="en-US" baseline="0" dirty="0"/>
              <a:t> </a:t>
            </a:r>
            <a:r>
              <a:rPr lang="en-US" dirty="0"/>
              <a:t>APIs</a:t>
            </a:r>
            <a:r>
              <a:rPr lang="en-US" baseline="0" dirty="0"/>
              <a:t> missing in .NET Core:</a:t>
            </a:r>
          </a:p>
          <a:p>
            <a:pPr marL="171450" indent="-171450">
              <a:buFontTx/>
              <a:buChar char="-"/>
            </a:pPr>
            <a:r>
              <a:rPr lang="en-US" baseline="0" dirty="0" err="1"/>
              <a:t>System.DirectoryServices</a:t>
            </a:r>
            <a:endParaRPr lang="en-US" baseline="0" dirty="0"/>
          </a:p>
          <a:p>
            <a:pPr marL="628650" lvl="1" indent="-171450">
              <a:buFontTx/>
              <a:buChar char="-"/>
            </a:pPr>
            <a:r>
              <a:rPr lang="en-US" baseline="0" dirty="0"/>
              <a:t>No LDAP / AD support</a:t>
            </a:r>
          </a:p>
          <a:p>
            <a:pPr marL="171450" indent="-171450">
              <a:buFontTx/>
              <a:buChar char="-"/>
            </a:pPr>
            <a:r>
              <a:rPr lang="en-US" baseline="0" dirty="0" err="1"/>
              <a:t>System.Drawing</a:t>
            </a:r>
            <a:endParaRPr lang="en-US" baseline="0" dirty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4921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6798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5804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b="1" u="sng" dirty="0"/>
              <a:t>Containers</a:t>
            </a:r>
          </a:p>
          <a:p>
            <a:pPr marL="171450" indent="-171450">
              <a:buFontTx/>
              <a:buChar char="-"/>
            </a:pPr>
            <a:r>
              <a:rPr lang="en-US" dirty="0"/>
              <a:t>No machine-wide installation</a:t>
            </a:r>
          </a:p>
          <a:p>
            <a:pPr marL="171450" indent="-171450">
              <a:buFontTx/>
              <a:buChar char="-"/>
            </a:pPr>
            <a:r>
              <a:rPr lang="en-US" dirty="0"/>
              <a:t>App isolated</a:t>
            </a:r>
            <a:r>
              <a:rPr lang="en-US" baseline="0" dirty="0"/>
              <a:t> from machine-level patches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8057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0896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7183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NuGet</a:t>
            </a:r>
            <a:r>
              <a:rPr lang="en-US" dirty="0"/>
              <a:t> &amp; </a:t>
            </a:r>
            <a:r>
              <a:rPr lang="en-US" dirty="0" err="1"/>
              <a:t>Paket</a:t>
            </a:r>
            <a:r>
              <a:rPr lang="en-US" dirty="0"/>
              <a:t> supported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7412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emf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2/26/2017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6490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2/26/2017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2843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2/26/2017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8555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Walkin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269239" y="2077800"/>
            <a:ext cx="6274974" cy="2696029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ltGray">
          <a:xfrm>
            <a:off x="448213" y="6092098"/>
            <a:ext cx="1421436" cy="300619"/>
          </a:xfrm>
          <a:prstGeom prst="rect">
            <a:avLst/>
          </a:prstGeom>
        </p:spPr>
      </p:pic>
      <p:grpSp>
        <p:nvGrpSpPr>
          <p:cNvPr id="11" name="Group 10"/>
          <p:cNvGrpSpPr/>
          <p:nvPr userDrawn="1"/>
        </p:nvGrpSpPr>
        <p:grpSpPr bwMode="white">
          <a:xfrm>
            <a:off x="232220" y="2077801"/>
            <a:ext cx="5083026" cy="1591899"/>
            <a:chOff x="305456" y="2253658"/>
            <a:chExt cx="5184951" cy="1623589"/>
          </a:xfrm>
        </p:grpSpPr>
        <p:sp>
          <p:nvSpPr>
            <p:cNvPr id="3" name="TextBox 2"/>
            <p:cNvSpPr txBox="1"/>
            <p:nvPr userDrawn="1"/>
          </p:nvSpPr>
          <p:spPr bwMode="white">
            <a:xfrm>
              <a:off x="305456" y="2253658"/>
              <a:ext cx="5156271" cy="1318133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7056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dotnet</a:t>
              </a:r>
              <a:r>
                <a:rPr lang="en-US" sz="7056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Conf</a:t>
              </a:r>
              <a:endParaRPr lang="en-US" sz="7056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sp>
          <p:nvSpPr>
            <p:cNvPr id="10" name="TextBox 9"/>
            <p:cNvSpPr txBox="1"/>
            <p:nvPr userDrawn="1"/>
          </p:nvSpPr>
          <p:spPr bwMode="white">
            <a:xfrm>
              <a:off x="328316" y="3152130"/>
              <a:ext cx="5162091" cy="725117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2941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+mj-lt"/>
                  <a:cs typeface="Segoe UI Semibold" panose="020B0702040204020203" pitchFamily="34" charset="0"/>
                </a:rPr>
                <a:t>Virtual event</a:t>
              </a:r>
              <a:r>
                <a:rPr lang="en-US" sz="2941" baseline="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+mj-lt"/>
                  <a:cs typeface="Segoe UI Semibold" panose="020B0702040204020203" pitchFamily="34" charset="0"/>
                </a:rPr>
                <a:t>   June 7–9, 2016</a:t>
              </a:r>
              <a:endParaRPr lang="en-US" sz="294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endParaRPr>
            </a:p>
          </p:txBody>
        </p:sp>
        <p:cxnSp>
          <p:nvCxnSpPr>
            <p:cNvPr id="5" name="Straight Connector 4"/>
            <p:cNvCxnSpPr/>
            <p:nvPr userDrawn="1"/>
          </p:nvCxnSpPr>
          <p:spPr bwMode="white">
            <a:xfrm>
              <a:off x="2682596" y="3314384"/>
              <a:ext cx="0" cy="366430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716065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rgbClr val="1E1A20">
              <a:alpha val="75000"/>
            </a:srgb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13" rIns="0" bIns="45713" numCol="1" rtlCol="0" anchor="ctr" anchorCtr="0" compatLnSpc="1">
            <a:prstTxWarp prst="textNoShape">
              <a:avLst/>
            </a:prstTxWarp>
          </a:bodyPr>
          <a:lstStyle/>
          <a:p>
            <a:pPr algn="ctr" defTabSz="913927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4" y="6119147"/>
            <a:ext cx="1253377" cy="268786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 bwMode="black">
          <a:xfrm>
            <a:off x="269302" y="1646860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3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269302" y="3441247"/>
            <a:ext cx="7171337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6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48213" y="6092098"/>
            <a:ext cx="1421436" cy="300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0497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0" y="1189178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54" indent="0">
              <a:buNone/>
              <a:defRPr/>
            </a:lvl3pPr>
            <a:lvl4pPr marL="448107" indent="0">
              <a:buNone/>
              <a:defRPr/>
            </a:lvl4pPr>
            <a:lvl5pPr marL="672161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2235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0" y="1189178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54" indent="0">
              <a:buNone/>
              <a:defRPr/>
            </a:lvl3pPr>
            <a:lvl4pPr marL="448107" indent="0">
              <a:buNone/>
              <a:defRPr/>
            </a:lvl4pPr>
            <a:lvl5pPr marL="672161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17187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3523" cy="2052030"/>
          </a:xfrm>
        </p:spPr>
        <p:txBody>
          <a:bodyPr>
            <a:spAutoFit/>
          </a:bodyPr>
          <a:lstStyle>
            <a:lvl1pPr>
              <a:defRPr sz="392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301638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3523" cy="2052030"/>
          </a:xfrm>
        </p:spPr>
        <p:txBody>
          <a:bodyPr>
            <a:spAutoFit/>
          </a:bodyPr>
          <a:lstStyle>
            <a:lvl1pPr>
              <a:defRPr sz="392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258405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70826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/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/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34052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2/26/2017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27113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7"/>
            <a:ext cx="5378548" cy="1946751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7"/>
            <a:ext cx="5378548" cy="1946751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50157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7"/>
            <a:ext cx="5378548" cy="1946751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6"/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7"/>
            <a:ext cx="5378548" cy="1946751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6"/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49601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90470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1186357"/>
            <a:ext cx="8066548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1" y="3877277"/>
            <a:ext cx="8067822" cy="724246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6" spc="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4503781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1186357"/>
            <a:ext cx="8067822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619">
                      <a:schemeClr val="tx1"/>
                    </a:gs>
                    <a:gs pos="26549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6518206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1829089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9577462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Dar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1893778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2" y="1217195"/>
            <a:ext cx="5378548" cy="1973570"/>
          </a:xfrm>
        </p:spPr>
        <p:txBody>
          <a:bodyPr>
            <a:spAutoFit/>
          </a:bodyPr>
          <a:lstStyle>
            <a:lvl1pPr>
              <a:defRPr sz="646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7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6028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034787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2/26/2017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35355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209086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Dar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2377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5" tIns="45715" rIns="45715" bIns="4571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3"/>
            <a:ext cx="11653522" cy="1956973"/>
          </a:xfrm>
        </p:spPr>
        <p:txBody>
          <a:bodyPr/>
          <a:lstStyle>
            <a:lvl1pPr marL="0" indent="0">
              <a:buNone/>
              <a:defRPr sz="3234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661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2979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36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094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6706528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171617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59" tIns="143407" rIns="179259" bIns="143407" numCol="1" anchor="t" anchorCtr="0" compatLnSpc="1">
            <a:prstTxWarp prst="textNoShape">
              <a:avLst/>
            </a:prstTxWarp>
            <a:spAutoFit/>
          </a:bodyPr>
          <a:lstStyle/>
          <a:p>
            <a:pPr defTabSz="913748" eaLnBrk="0" hangingPunct="0"/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48213" y="470067"/>
            <a:ext cx="1421436" cy="300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1064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40" y="1189178"/>
            <a:ext cx="11653523" cy="2396047"/>
          </a:xfrm>
          <a:prstGeom prst="rect">
            <a:avLst/>
          </a:prstGeom>
        </p:spPr>
        <p:txBody>
          <a:bodyPr/>
          <a:lstStyle>
            <a:lvl1pPr marL="284735" indent="-284735">
              <a:buClr>
                <a:schemeClr val="tx1"/>
              </a:buClr>
              <a:buSzPct val="90000"/>
              <a:buFont typeface="Arial" pitchFamily="34" charset="0"/>
              <a:buChar char="•"/>
              <a:defRPr sz="3528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134" indent="-275401">
              <a:buClr>
                <a:schemeClr val="tx1"/>
              </a:buClr>
              <a:buSzPct val="90000"/>
              <a:buFont typeface="Arial" pitchFamily="34" charset="0"/>
              <a:buChar char="•"/>
              <a:defRPr sz="3136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4869" indent="-284735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8923" indent="-224054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2976" indent="-224054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6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39267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50-50 Right Photo Layout"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454010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/>
          <a:srcRect t="9142"/>
          <a:stretch/>
        </p:blipFill>
        <p:spPr>
          <a:xfrm>
            <a:off x="0" y="-66411"/>
            <a:ext cx="12192000" cy="6924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51837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2/26/2017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6115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2/26/2017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9812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2/26/2017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4614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2/26/2017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1573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2/26/2017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1627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2/26/2017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6629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C3160E-2579-4584-9765-DC1BA0B358F9}" type="datetimeFigureOut">
              <a:rPr lang="en-US" smtClean="0"/>
              <a:t>2/26/2017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95092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23" r:id="rId1"/>
    <p:sldLayoutId id="2147483824" r:id="rId2"/>
    <p:sldLayoutId id="2147483825" r:id="rId3"/>
    <p:sldLayoutId id="2147483826" r:id="rId4"/>
    <p:sldLayoutId id="2147483827" r:id="rId5"/>
    <p:sldLayoutId id="2147483828" r:id="rId6"/>
    <p:sldLayoutId id="2147483829" r:id="rId7"/>
    <p:sldLayoutId id="2147483830" r:id="rId8"/>
    <p:sldLayoutId id="2147483831" r:id="rId9"/>
    <p:sldLayoutId id="2147483832" r:id="rId10"/>
    <p:sldLayoutId id="214748383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2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12370901" y="-8231"/>
            <a:ext cx="936854" cy="5662635"/>
            <a:chOff x="12618968" y="-8396"/>
            <a:chExt cx="955640" cy="5775363"/>
          </a:xfrm>
        </p:grpSpPr>
        <p:grpSp>
          <p:nvGrpSpPr>
            <p:cNvPr id="26" name="Group 25"/>
            <p:cNvGrpSpPr/>
            <p:nvPr userDrawn="1"/>
          </p:nvGrpSpPr>
          <p:grpSpPr>
            <a:xfrm rot="5400000">
              <a:off x="11584221" y="1040743"/>
              <a:ext cx="2698730" cy="629236"/>
              <a:chOff x="1584344" y="4543426"/>
              <a:chExt cx="2698730" cy="629236"/>
            </a:xfrm>
          </p:grpSpPr>
          <p:sp>
            <p:nvSpPr>
              <p:cNvPr id="37" name="Rectangle 36"/>
              <p:cNvSpPr/>
              <p:nvPr userDrawn="1"/>
            </p:nvSpPr>
            <p:spPr bwMode="auto">
              <a:xfrm>
                <a:off x="1586734" y="4543428"/>
                <a:ext cx="869930" cy="28976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13927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Green</a:t>
                </a:r>
              </a:p>
              <a:p>
                <a:pPr algn="l" defTabSz="913927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49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16 G:124 B:16</a:t>
                </a:r>
                <a:endParaRPr lang="en-US" sz="49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1" name="Rectangle 40"/>
              <p:cNvSpPr/>
              <p:nvPr userDrawn="1"/>
            </p:nvSpPr>
            <p:spPr bwMode="auto">
              <a:xfrm>
                <a:off x="2505456" y="4543427"/>
                <a:ext cx="869930" cy="28976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13927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Orange</a:t>
                </a:r>
              </a:p>
              <a:p>
                <a:pPr algn="l" defTabSz="913927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49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216 G:59 B:1</a:t>
                </a:r>
                <a:endParaRPr lang="en-US" sz="49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2" name="Rectangle 41"/>
              <p:cNvSpPr/>
              <p:nvPr userDrawn="1"/>
            </p:nvSpPr>
            <p:spPr bwMode="auto">
              <a:xfrm>
                <a:off x="3413144" y="4543426"/>
                <a:ext cx="869930" cy="28976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R:0 G:120 B:215</a:t>
                </a:r>
              </a:p>
            </p:txBody>
          </p:sp>
          <p:sp>
            <p:nvSpPr>
              <p:cNvPr id="43" name="Rectangle 42"/>
              <p:cNvSpPr/>
              <p:nvPr userDrawn="1"/>
            </p:nvSpPr>
            <p:spPr bwMode="auto">
              <a:xfrm>
                <a:off x="2498744" y="4882896"/>
                <a:ext cx="869930" cy="289766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algn="l" defTabSz="913927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49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210 G:210 B:210</a:t>
                </a:r>
                <a:endParaRPr lang="en-US" sz="490" dirty="0">
                  <a:gradFill>
                    <a:gsLst>
                      <a:gs pos="37168">
                        <a:srgbClr val="292929"/>
                      </a:gs>
                      <a:gs pos="72000">
                        <a:srgbClr val="292929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4" name="Rectangle 43"/>
              <p:cNvSpPr/>
              <p:nvPr userDrawn="1"/>
            </p:nvSpPr>
            <p:spPr bwMode="auto">
              <a:xfrm>
                <a:off x="3413144" y="4882895"/>
                <a:ext cx="869930" cy="289766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Orange</a:t>
                </a:r>
              </a:p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G:140 B:0</a:t>
                </a:r>
              </a:p>
            </p:txBody>
          </p:sp>
          <p:sp>
            <p:nvSpPr>
              <p:cNvPr id="45" name="Rectangle 44"/>
              <p:cNvSpPr/>
              <p:nvPr userDrawn="1"/>
            </p:nvSpPr>
            <p:spPr bwMode="auto">
              <a:xfrm>
                <a:off x="1584344" y="4882896"/>
                <a:ext cx="869930" cy="28976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Yellow</a:t>
                </a:r>
              </a:p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G:185 B:0</a:t>
                </a:r>
              </a:p>
            </p:txBody>
          </p:sp>
        </p:grpSp>
        <p:sp>
          <p:nvSpPr>
            <p:cNvPr id="28" name="TextBox 27"/>
            <p:cNvSpPr txBox="1"/>
            <p:nvPr userDrawn="1"/>
          </p:nvSpPr>
          <p:spPr>
            <a:xfrm rot="5400000">
              <a:off x="12979639" y="256928"/>
              <a:ext cx="860293" cy="32964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14192" rtl="0" eaLnBrk="1" latinLnBrk="0" hangingPunct="1">
                <a:lnSpc>
                  <a:spcPct val="90000"/>
                </a:lnSpc>
                <a:spcAft>
                  <a:spcPts val="588"/>
                </a:spcAft>
              </a:pPr>
              <a:r>
                <a:rPr lang="en-US" sz="98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Main colors</a:t>
              </a:r>
            </a:p>
          </p:txBody>
        </p:sp>
        <p:sp>
          <p:nvSpPr>
            <p:cNvPr id="32" name="TextBox 31"/>
            <p:cNvSpPr txBox="1"/>
            <p:nvPr userDrawn="1"/>
          </p:nvSpPr>
          <p:spPr>
            <a:xfrm rot="5400000">
              <a:off x="11746692" y="4228746"/>
              <a:ext cx="2647253" cy="326834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14192" rtl="0" eaLnBrk="1" latinLnBrk="0" hangingPunct="1">
                <a:lnSpc>
                  <a:spcPct val="90000"/>
                </a:lnSpc>
                <a:spcAft>
                  <a:spcPts val="588"/>
                </a:spcAft>
              </a:pPr>
              <a:r>
                <a:rPr lang="en-US" sz="98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Secondary colors (use only when necessary)</a:t>
              </a:r>
            </a:p>
          </p:txBody>
        </p:sp>
        <p:sp>
          <p:nvSpPr>
            <p:cNvPr id="22" name="Rectangle 21"/>
            <p:cNvSpPr/>
            <p:nvPr userDrawn="1"/>
          </p:nvSpPr>
          <p:spPr bwMode="auto">
            <a:xfrm rot="5400000">
              <a:off x="12328888" y="5187119"/>
              <a:ext cx="869930" cy="289766"/>
            </a:xfrm>
            <a:prstGeom prst="rect">
              <a:avLst/>
            </a:prstGeom>
            <a:solidFill>
              <a:srgbClr val="A8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1392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Red</a:t>
              </a:r>
            </a:p>
            <a:p>
              <a:pPr algn="l" defTabSz="91392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49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168 G:0 B:0</a:t>
              </a:r>
              <a:endParaRPr lang="en-US" sz="49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" name="Rectangle 22"/>
            <p:cNvSpPr/>
            <p:nvPr userDrawn="1"/>
          </p:nvSpPr>
          <p:spPr bwMode="auto">
            <a:xfrm rot="5400000">
              <a:off x="12328888" y="3353997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1392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Light Blue</a:t>
              </a:r>
            </a:p>
            <a:p>
              <a:pPr algn="l" defTabSz="91392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R:16</a:t>
              </a:r>
              <a:r>
                <a:rPr lang="en-US" sz="49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 G:124 B:16</a:t>
              </a:r>
              <a:endParaRPr lang="en-US" sz="49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" name="Rectangle 23"/>
            <p:cNvSpPr/>
            <p:nvPr userDrawn="1"/>
          </p:nvSpPr>
          <p:spPr bwMode="auto">
            <a:xfrm rot="5400000">
              <a:off x="12328888" y="4272719"/>
              <a:ext cx="869930" cy="289766"/>
            </a:xfrm>
            <a:prstGeom prst="rect">
              <a:avLst/>
            </a:prstGeom>
            <a:solidFill>
              <a:srgbClr val="002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1392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Blue</a:t>
              </a:r>
            </a:p>
            <a:p>
              <a:pPr algn="l" defTabSz="91392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R0 G32 B80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606638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8" r:id="rId1"/>
    <p:sldLayoutId id="2147483849" r:id="rId2"/>
    <p:sldLayoutId id="2147483850" r:id="rId3"/>
    <p:sldLayoutId id="2147483851" r:id="rId4"/>
    <p:sldLayoutId id="2147483852" r:id="rId5"/>
    <p:sldLayoutId id="2147483853" r:id="rId6"/>
    <p:sldLayoutId id="2147483854" r:id="rId7"/>
    <p:sldLayoutId id="2147483855" r:id="rId8"/>
    <p:sldLayoutId id="2147483856" r:id="rId9"/>
    <p:sldLayoutId id="2147483857" r:id="rId10"/>
    <p:sldLayoutId id="2147483858" r:id="rId11"/>
    <p:sldLayoutId id="2147483859" r:id="rId12"/>
    <p:sldLayoutId id="2147483860" r:id="rId13"/>
    <p:sldLayoutId id="2147483861" r:id="rId14"/>
    <p:sldLayoutId id="2147483862" r:id="rId15"/>
    <p:sldLayoutId id="2147483863" r:id="rId16"/>
    <p:sldLayoutId id="2147483864" r:id="rId17"/>
    <p:sldLayoutId id="2147483865" r:id="rId18"/>
    <p:sldLayoutId id="2147483866" r:id="rId19"/>
    <p:sldLayoutId id="2147483867" r:id="rId20"/>
    <p:sldLayoutId id="2147483868" r:id="rId21"/>
    <p:sldLayoutId id="2147483869" r:id="rId22"/>
    <p:sldLayoutId id="2147483870" r:id="rId23"/>
    <p:sldLayoutId id="2147483871" r:id="rId24"/>
    <p:sldLayoutId id="2147483872" r:id="rId25"/>
  </p:sldLayoutIdLst>
  <p:transition>
    <p:fade/>
  </p:transition>
  <p:txStyles>
    <p:titleStyle>
      <a:lvl1pPr algn="l" defTabSz="914192" rtl="0" eaLnBrk="1" latinLnBrk="0" hangingPunct="1">
        <a:lnSpc>
          <a:spcPct val="90000"/>
        </a:lnSpc>
        <a:spcBef>
          <a:spcPct val="0"/>
        </a:spcBef>
        <a:buNone/>
        <a:defRPr lang="en-US" sz="4704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080" marR="0" indent="-33608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581" marR="0" indent="-23650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187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241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294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026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123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219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5315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09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192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28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383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479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257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9967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676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icanhasdot.net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llzOPS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5" Type="http://schemas.openxmlformats.org/officeDocument/2006/relationships/image" Target="../media/image13.png"/><Relationship Id="rId4" Type="http://schemas.microsoft.com/office/2007/relationships/hdphoto" Target="../media/hdphoto3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lHxgyb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29.png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notesSlide" Target="../notesSlides/notesSlide14.xml"/><Relationship Id="rId9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microsoft.com/office/2007/relationships/hdphoto" Target="../media/hdphoto3.wdp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0526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958" y="1122363"/>
            <a:ext cx="9144000" cy="2387600"/>
          </a:xfrm>
          <a:solidFill>
            <a:srgbClr val="505050">
              <a:alpha val="75000"/>
            </a:srgbClr>
          </a:solidFill>
        </p:spPr>
        <p:txBody>
          <a:bodyPr anchor="ctr">
            <a:normAutofit/>
          </a:bodyPr>
          <a:lstStyle/>
          <a:p>
            <a:r>
              <a:rPr lang="en-US" sz="4800" b="1" dirty="0"/>
              <a:t>Migration to ASP.NET Core:</a:t>
            </a:r>
            <a:br>
              <a:rPr lang="en-US" sz="4900" b="1" dirty="0"/>
            </a:br>
            <a:r>
              <a:rPr lang="en-US" sz="4000" b="1" dirty="0"/>
              <a:t>Considerations &amp; Strategies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958" y="3602038"/>
            <a:ext cx="9144000" cy="520783"/>
          </a:xfrm>
          <a:solidFill>
            <a:srgbClr val="505050">
              <a:alpha val="75000"/>
            </a:srgbClr>
          </a:solidFill>
        </p:spPr>
        <p:txBody>
          <a:bodyPr anchor="ctr"/>
          <a:lstStyle/>
          <a:p>
            <a:pPr algn="l"/>
            <a:r>
              <a:rPr lang="en-US" b="1" dirty="0"/>
              <a:t>	 @</a:t>
            </a:r>
            <a:r>
              <a:rPr lang="en-US" b="1" dirty="0" err="1"/>
              <a:t>Scott_Addie</a:t>
            </a:r>
            <a:endParaRPr lang="en-US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610" y="3094228"/>
            <a:ext cx="2289053" cy="92354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3234" y="3094228"/>
            <a:ext cx="923546" cy="923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0477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819" y="0"/>
            <a:ext cx="5556544" cy="55565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Assembly Portability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3528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Precompiler Directives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1026" name="Picture 2" descr="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459865"/>
            <a:ext cx="6665922" cy="4919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4675" y="4834845"/>
            <a:ext cx="4429125" cy="137160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3824" y="1825625"/>
            <a:ext cx="2790825" cy="184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47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Portability Analyzers</a:t>
            </a:r>
            <a:br>
              <a:rPr lang="en-US" dirty="0"/>
            </a:br>
            <a:r>
              <a:rPr lang="en-US" sz="2400" dirty="0"/>
              <a:t>I Can Has .NET Core (</a:t>
            </a:r>
            <a:r>
              <a:rPr lang="en-US" sz="2400" dirty="0">
                <a:hlinkClick r:id="rId3"/>
              </a:rPr>
              <a:t>https://icanhasdot.net/</a:t>
            </a:r>
            <a:r>
              <a:rPr lang="en-US" sz="2400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4124" y="1499940"/>
            <a:ext cx="8663751" cy="5378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775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Portability Analyzers</a:t>
            </a:r>
            <a:br>
              <a:rPr lang="en-US" dirty="0"/>
            </a:br>
            <a:r>
              <a:rPr lang="en-US" sz="2400" dirty="0"/>
              <a:t>.NET Portability Analyzer (</a:t>
            </a:r>
            <a:r>
              <a:rPr lang="en-US" sz="2400" dirty="0">
                <a:hlinkClick r:id="rId3"/>
              </a:rPr>
              <a:t>http://bit.ly/2llzOPS</a:t>
            </a:r>
            <a:r>
              <a:rPr lang="en-US" sz="2400" dirty="0"/>
              <a:t>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165" y="1631845"/>
            <a:ext cx="7363853" cy="4001058"/>
          </a:xfrm>
          <a:prstGeom prst="rect">
            <a:avLst/>
          </a:prstGeom>
        </p:spPr>
      </p:pic>
      <p:pic>
        <p:nvPicPr>
          <p:cNvPr id="12" name="Content Placeholder 11"/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4298964" y="3448249"/>
            <a:ext cx="7712108" cy="1493649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84351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.NET Portability Analyzer</a:t>
            </a:r>
            <a:br>
              <a:rPr lang="en-US" dirty="0"/>
            </a:br>
            <a:r>
              <a:rPr lang="en-US" sz="2400" dirty="0"/>
              <a:t>3 Options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838200" y="1825625"/>
            <a:ext cx="5491846" cy="35892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.NET Portability Analyzer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28" name="Rounded Rectangle 34"/>
          <p:cNvSpPr/>
          <p:nvPr/>
        </p:nvSpPr>
        <p:spPr>
          <a:xfrm>
            <a:off x="966109" y="2383467"/>
            <a:ext cx="5254720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 b="1" dirty="0"/>
          </a:p>
        </p:txBody>
      </p:sp>
      <p:pic>
        <p:nvPicPr>
          <p:cNvPr id="29" name="Picture 2" descr="http://files.softicons.com/download/system-icons/windows-8-metro-icons-by-dakirby309/png/512x512/Folders%20&amp;%20OS/Linux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8804" y="2469218"/>
            <a:ext cx="507863" cy="498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8469" y="2481321"/>
            <a:ext cx="385752" cy="454164"/>
          </a:xfrm>
          <a:prstGeom prst="rect">
            <a:avLst/>
          </a:prstGeom>
        </p:spPr>
      </p:pic>
      <p:pic>
        <p:nvPicPr>
          <p:cNvPr id="31" name="Picture 6" descr="C:\temp\WinAzure_rgb_Wht_S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1" t="15460" r="80628" b="15496"/>
          <a:stretch/>
        </p:blipFill>
        <p:spPr bwMode="auto">
          <a:xfrm>
            <a:off x="3641942" y="2504602"/>
            <a:ext cx="455848" cy="462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Rounded Rectangle 35"/>
          <p:cNvSpPr/>
          <p:nvPr/>
        </p:nvSpPr>
        <p:spPr>
          <a:xfrm>
            <a:off x="966109" y="3118177"/>
            <a:ext cx="5254720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Console Application</a:t>
            </a:r>
          </a:p>
        </p:txBody>
      </p:sp>
      <p:sp>
        <p:nvSpPr>
          <p:cNvPr id="33" name="Rounded Rectangle 40"/>
          <p:cNvSpPr/>
          <p:nvPr/>
        </p:nvSpPr>
        <p:spPr>
          <a:xfrm>
            <a:off x="966109" y="3853603"/>
            <a:ext cx="5254720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Visual Studio Extension</a:t>
            </a:r>
          </a:p>
        </p:txBody>
      </p:sp>
      <p:sp>
        <p:nvSpPr>
          <p:cNvPr id="34" name="Rounded Rectangle 20"/>
          <p:cNvSpPr/>
          <p:nvPr/>
        </p:nvSpPr>
        <p:spPr>
          <a:xfrm>
            <a:off x="966108" y="4581985"/>
            <a:ext cx="5254720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.NET Core Application		                   </a:t>
            </a:r>
          </a:p>
        </p:txBody>
      </p:sp>
      <p:cxnSp>
        <p:nvCxnSpPr>
          <p:cNvPr id="35" name="Straight Connector 34"/>
          <p:cNvCxnSpPr/>
          <p:nvPr/>
        </p:nvCxnSpPr>
        <p:spPr>
          <a:xfrm>
            <a:off x="3452791" y="2389004"/>
            <a:ext cx="14748" cy="289541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4373271" y="2389004"/>
            <a:ext cx="14748" cy="289541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5285601" y="2377686"/>
            <a:ext cx="14748" cy="289541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8" name="Picture 4" descr="Image result for white checkmark 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52713">
            <a:off x="3675865" y="3225865"/>
            <a:ext cx="460958" cy="460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4" descr="Image result for white checkmark 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52713">
            <a:off x="3639387" y="3938451"/>
            <a:ext cx="460958" cy="460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4" descr="Image result for white checkmark 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52713">
            <a:off x="3665866" y="4676248"/>
            <a:ext cx="460958" cy="460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4" descr="Image result for white checkmark 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52713">
            <a:off x="4602256" y="4662323"/>
            <a:ext cx="460958" cy="460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" descr="Image result for white checkmark 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52713">
            <a:off x="5524751" y="4666913"/>
            <a:ext cx="460958" cy="460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32628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Arrow: Right 13"/>
          <p:cNvSpPr/>
          <p:nvPr/>
        </p:nvSpPr>
        <p:spPr>
          <a:xfrm rot="8055309">
            <a:off x="6058931" y="3467359"/>
            <a:ext cx="1205802" cy="5627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/>
          <p:cNvSpPr/>
          <p:nvPr/>
        </p:nvSpPr>
        <p:spPr>
          <a:xfrm rot="2713693">
            <a:off x="4363212" y="3478556"/>
            <a:ext cx="1205802" cy="5627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Image result for command line image transparent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01075" y="2017895"/>
            <a:ext cx="1688123" cy="1688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.NET Portability Analyzer</a:t>
            </a:r>
            <a:br>
              <a:rPr lang="en-US" dirty="0"/>
            </a:br>
            <a:r>
              <a:rPr lang="en-US" sz="2400" dirty="0"/>
              <a:t>How It Works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0154" y="1592512"/>
            <a:ext cx="2438400" cy="2438400"/>
          </a:xfrm>
        </p:spPr>
      </p:pic>
      <p:pic>
        <p:nvPicPr>
          <p:cNvPr id="2056" name="Picture 8" descr="Image result for cloud icon transparen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1500" y="4152464"/>
            <a:ext cx="3429000" cy="1809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4652387" y="5084466"/>
            <a:ext cx="2773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Portability Service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285811" y="3516924"/>
            <a:ext cx="51749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    ApiPort						VS Extension</a:t>
            </a:r>
          </a:p>
        </p:txBody>
      </p:sp>
      <p:sp>
        <p:nvSpPr>
          <p:cNvPr id="17" name="Arrow: Right 16"/>
          <p:cNvSpPr/>
          <p:nvPr/>
        </p:nvSpPr>
        <p:spPr>
          <a:xfrm rot="10800000">
            <a:off x="8460711" y="2580602"/>
            <a:ext cx="1446963" cy="5627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>
                <a:rot lat="0" lon="0" rev="10800000"/>
              </a:camera>
              <a:lightRig rig="threePt" dir="t"/>
            </a:scene3d>
          </a:bodyPr>
          <a:lstStyle/>
          <a:p>
            <a:pPr algn="ctr"/>
            <a:endParaRPr lang="en-US" b="1" dirty="0"/>
          </a:p>
        </p:txBody>
      </p:sp>
      <p:sp>
        <p:nvSpPr>
          <p:cNvPr id="18" name="Arrow: Right 17"/>
          <p:cNvSpPr/>
          <p:nvPr/>
        </p:nvSpPr>
        <p:spPr>
          <a:xfrm>
            <a:off x="2141955" y="2580602"/>
            <a:ext cx="1135608" cy="5627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grpSp>
        <p:nvGrpSpPr>
          <p:cNvPr id="15" name="Group 14"/>
          <p:cNvGrpSpPr/>
          <p:nvPr/>
        </p:nvGrpSpPr>
        <p:grpSpPr>
          <a:xfrm>
            <a:off x="906348" y="1915790"/>
            <a:ext cx="1691566" cy="1691566"/>
            <a:chOff x="263255" y="1825358"/>
            <a:chExt cx="1691566" cy="1691566"/>
          </a:xfrm>
        </p:grpSpPr>
        <p:pic>
          <p:nvPicPr>
            <p:cNvPr id="21" name="Picture 2" descr="http://www.freeiconspng.com/uploads/blue-directory-icon-png-2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3255" y="1825358"/>
              <a:ext cx="1691566" cy="16915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/>
            <p:cNvSpPr txBox="1"/>
            <p:nvPr/>
          </p:nvSpPr>
          <p:spPr>
            <a:xfrm>
              <a:off x="337249" y="2391508"/>
              <a:ext cx="15337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Assemblies</a:t>
              </a: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9135885" y="1915790"/>
            <a:ext cx="1691566" cy="1691566"/>
            <a:chOff x="263255" y="1825358"/>
            <a:chExt cx="1691566" cy="1691566"/>
          </a:xfrm>
        </p:grpSpPr>
        <p:pic>
          <p:nvPicPr>
            <p:cNvPr id="25" name="Picture 2" descr="http://www.freeiconspng.com/uploads/blue-directory-icon-png-2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3255" y="1825358"/>
              <a:ext cx="1691566" cy="16915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TextBox 25"/>
            <p:cNvSpPr txBox="1"/>
            <p:nvPr/>
          </p:nvSpPr>
          <p:spPr>
            <a:xfrm>
              <a:off x="337249" y="2391508"/>
              <a:ext cx="15337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Assemblies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375556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Supplementary Resource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Telerik Developer Network </a:t>
            </a:r>
            <a:r>
              <a:rPr lang="en-US" dirty="0"/>
              <a:t>article</a:t>
            </a:r>
          </a:p>
          <a:p>
            <a:pPr marL="0" indent="0">
              <a:buNone/>
            </a:pPr>
            <a:r>
              <a:rPr lang="en-US" i="1" dirty="0"/>
              <a:t>Migration to ASP.NET Core: Considerations and Strategies</a:t>
            </a:r>
          </a:p>
          <a:p>
            <a:pPr marL="0" indent="0">
              <a:buNone/>
            </a:pPr>
            <a:r>
              <a:rPr lang="en-US" b="1" dirty="0">
                <a:hlinkClick r:id="rId3"/>
              </a:rPr>
              <a:t>http://bit.ly/2lHxgyb</a:t>
            </a:r>
            <a:endParaRPr lang="en-US" b="1" dirty="0"/>
          </a:p>
        </p:txBody>
      </p:sp>
      <p:pic>
        <p:nvPicPr>
          <p:cNvPr id="1028" name="Picture 4" descr="http://developer.telerik.com/wp-content/uploads/2016/11/dotnet_migration_header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875" y="3313251"/>
            <a:ext cx="11144250" cy="282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99770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780674" y="1299411"/>
            <a:ext cx="8646694" cy="2823410"/>
          </a:xfrm>
          <a:prstGeom prst="rect">
            <a:avLst/>
          </a:prstGeom>
          <a:solidFill>
            <a:srgbClr val="505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Fotolia_91533125_V_M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grayscl/>
          </a:blip>
          <a:stretch>
            <a:fillRect/>
          </a:stretch>
        </p:blipFill>
        <p:spPr>
          <a:xfrm>
            <a:off x="0" y="0"/>
            <a:ext cx="12201525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bg1">
              <a:tint val="95000"/>
              <a:satMod val="170000"/>
              <a:alpha val="75000"/>
            </a:schemeClr>
          </a:solidFill>
        </p:spPr>
        <p:txBody>
          <a:bodyPr/>
          <a:lstStyle/>
          <a:p>
            <a:r>
              <a:rPr lang="en-US" b="1" dirty="0"/>
              <a:t>Thank you!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solidFill>
            <a:schemeClr val="bg1">
              <a:tint val="95000"/>
              <a:satMod val="170000"/>
              <a:alpha val="75000"/>
            </a:scheme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solidFill>
            <a:schemeClr val="bg1">
              <a:tint val="95000"/>
              <a:satMod val="170000"/>
              <a:alpha val="75000"/>
            </a:scheme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	</a:t>
            </a:r>
          </a:p>
          <a:p>
            <a:pPr marL="0" indent="0">
              <a:buNone/>
            </a:pPr>
            <a:r>
              <a:rPr lang="en-US" sz="2200" b="1" dirty="0"/>
              <a:t>	@</a:t>
            </a:r>
            <a:r>
              <a:rPr lang="en-US" sz="2200" b="1" dirty="0" err="1"/>
              <a:t>Scott_Addie</a:t>
            </a:r>
            <a:endParaRPr lang="en-US" sz="2200" b="1" dirty="0"/>
          </a:p>
          <a:p>
            <a:pPr marL="0" indent="0">
              <a:buNone/>
            </a:pPr>
            <a:endParaRPr lang="en-US" sz="2200" b="1" dirty="0"/>
          </a:p>
          <a:p>
            <a:pPr marL="0" indent="0">
              <a:buNone/>
            </a:pPr>
            <a:r>
              <a:rPr lang="en-US" sz="2200" b="1" dirty="0"/>
              <a:t>	</a:t>
            </a:r>
          </a:p>
          <a:p>
            <a:pPr marL="0" indent="0">
              <a:buNone/>
            </a:pPr>
            <a:r>
              <a:rPr lang="en-US" sz="2200" b="1" dirty="0"/>
              <a:t>	scottaddie.com</a:t>
            </a:r>
          </a:p>
          <a:p>
            <a:pPr marL="0" indent="0">
              <a:buNone/>
            </a:pPr>
            <a:endParaRPr lang="en-US" sz="2200" b="1" dirty="0"/>
          </a:p>
          <a:p>
            <a:pPr marL="0" indent="0">
              <a:buNone/>
            </a:pPr>
            <a:r>
              <a:rPr lang="en-US" sz="2200" b="1" dirty="0"/>
              <a:t>	</a:t>
            </a:r>
          </a:p>
          <a:p>
            <a:pPr marL="0" indent="0">
              <a:buNone/>
            </a:pPr>
            <a:r>
              <a:rPr lang="en-US" sz="2200" b="1" dirty="0"/>
              <a:t>	github.com/</a:t>
            </a:r>
            <a:r>
              <a:rPr lang="en-US" sz="2200" b="1" dirty="0" err="1"/>
              <a:t>scottaddie</a:t>
            </a:r>
            <a:r>
              <a:rPr lang="en-US" sz="2200" b="1" dirty="0"/>
              <a:t>/slide-decks	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8796" y="1913555"/>
            <a:ext cx="4208023" cy="420802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2414" y="2225577"/>
            <a:ext cx="682893" cy="555188"/>
          </a:xfrm>
          <a:prstGeom prst="rect">
            <a:avLst/>
          </a:prstGeom>
        </p:spPr>
      </p:pic>
      <p:pic>
        <p:nvPicPr>
          <p:cNvPr id="2050" name="Picture 2" descr="http://www.freeiconspng.com/uploads/github-logo-icon-30.png"/>
          <p:cNvPicPr>
            <a:picLocks noChangeAspect="1" noChangeArrowheads="1"/>
          </p:cNvPicPr>
          <p:nvPr/>
        </p:nvPicPr>
        <p:blipFill>
          <a:blip r:embed="rId8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4128" y="4522773"/>
            <a:ext cx="913109" cy="913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pfbla47oxrfqoj1qhic01ij0.wpengine.netdna-cdn.com/wp-content/uploads/2013/11/rss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1724" y="3408431"/>
            <a:ext cx="697916" cy="697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7976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Upgrade Paths</a:t>
            </a:r>
          </a:p>
          <a:p>
            <a:r>
              <a:rPr lang="en-US" dirty="0"/>
              <a:t>Application Model Support</a:t>
            </a:r>
          </a:p>
          <a:p>
            <a:r>
              <a:rPr lang="en-US" dirty="0"/>
              <a:t>.NET Core Value Proposition</a:t>
            </a:r>
          </a:p>
          <a:p>
            <a:r>
              <a:rPr lang="en-US" dirty="0"/>
              <a:t>.NET Core Tooling Considerations</a:t>
            </a:r>
          </a:p>
          <a:p>
            <a:r>
              <a:rPr lang="en-US" dirty="0"/>
              <a:t>Assembly Portability</a:t>
            </a:r>
          </a:p>
        </p:txBody>
      </p:sp>
    </p:spTree>
    <p:extLst>
      <p:ext uri="{BB962C8B-B14F-4D97-AF65-F5344CB8AC3E}">
        <p14:creationId xmlns:p14="http://schemas.microsoft.com/office/powerpoint/2010/main" val="3024043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 Are Here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925285" y="1866122"/>
            <a:ext cx="4217604" cy="6811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ASP.NET 4.6</a:t>
            </a:r>
          </a:p>
        </p:txBody>
      </p:sp>
      <p:sp>
        <p:nvSpPr>
          <p:cNvPr id="17" name="Rectangle 16"/>
          <p:cNvSpPr/>
          <p:nvPr/>
        </p:nvSpPr>
        <p:spPr>
          <a:xfrm>
            <a:off x="925285" y="2587754"/>
            <a:ext cx="4217604" cy="35892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.NET Framework 4.6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0" name="Rounded Rectangle 29"/>
          <p:cNvSpPr/>
          <p:nvPr/>
        </p:nvSpPr>
        <p:spPr>
          <a:xfrm>
            <a:off x="-7383618" y="-919778"/>
            <a:ext cx="97773" cy="65509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ounded Rectangle 33"/>
          <p:cNvSpPr/>
          <p:nvPr/>
        </p:nvSpPr>
        <p:spPr>
          <a:xfrm>
            <a:off x="1042637" y="3871428"/>
            <a:ext cx="3997196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Editors 					  VS 2015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1042637" y="3139815"/>
            <a:ext cx="3997196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/>
              <a:t>Operating Systems</a:t>
            </a:r>
          </a:p>
        </p:txBody>
      </p:sp>
      <p:pic>
        <p:nvPicPr>
          <p:cNvPr id="27" name="Picture 6" descr="C:\temp\WinAzure_rgb_Wht_S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1" t="15460" r="80628" b="15496"/>
          <a:stretch/>
        </p:blipFill>
        <p:spPr bwMode="auto">
          <a:xfrm>
            <a:off x="4450875" y="3231964"/>
            <a:ext cx="455848" cy="462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ounded Rectangle 20"/>
          <p:cNvSpPr/>
          <p:nvPr/>
        </p:nvSpPr>
        <p:spPr>
          <a:xfrm>
            <a:off x="1042637" y="4603041"/>
            <a:ext cx="3997196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Web Server 					  IIS</a:t>
            </a:r>
          </a:p>
        </p:txBody>
      </p:sp>
      <p:pic>
        <p:nvPicPr>
          <p:cNvPr id="1036" name="Picture 12" descr="http://www.polimine.com/assets/map-pin-015a650232324feed24ef5bbc19f0088.png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7698" y="3118952"/>
            <a:ext cx="1914525" cy="1504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ounded Rectangle 20"/>
          <p:cNvSpPr/>
          <p:nvPr/>
        </p:nvSpPr>
        <p:spPr>
          <a:xfrm>
            <a:off x="1035489" y="5332792"/>
            <a:ext cx="3997196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Distribution		    		         OS</a:t>
            </a:r>
          </a:p>
        </p:txBody>
      </p:sp>
    </p:spTree>
    <p:extLst>
      <p:ext uri="{BB962C8B-B14F-4D97-AF65-F5344CB8AC3E}">
        <p14:creationId xmlns:p14="http://schemas.microsoft.com/office/powerpoint/2010/main" val="29128400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Determine Your Upgrade Path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925285" y="1866122"/>
            <a:ext cx="10341430" cy="6811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ASP.NET Core 1.1</a:t>
            </a:r>
          </a:p>
        </p:txBody>
      </p:sp>
      <p:sp>
        <p:nvSpPr>
          <p:cNvPr id="18" name="Rectangle 17"/>
          <p:cNvSpPr/>
          <p:nvPr/>
        </p:nvSpPr>
        <p:spPr>
          <a:xfrm>
            <a:off x="5260242" y="2587754"/>
            <a:ext cx="6006474" cy="35892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.NET Core 1.1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925285" y="2587754"/>
            <a:ext cx="4217604" cy="35892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.NET Framework 4.6.2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0" name="Rounded Rectangle 29"/>
          <p:cNvSpPr/>
          <p:nvPr/>
        </p:nvSpPr>
        <p:spPr>
          <a:xfrm>
            <a:off x="-7383618" y="-919778"/>
            <a:ext cx="97773" cy="65509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ounded Rectangle 33"/>
          <p:cNvSpPr/>
          <p:nvPr/>
        </p:nvSpPr>
        <p:spPr>
          <a:xfrm>
            <a:off x="1042637" y="3871428"/>
            <a:ext cx="3997196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Editors 		      VS 2015+, VS Code*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1042637" y="3139815"/>
            <a:ext cx="3997196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/>
              <a:t>Operating Systems</a:t>
            </a:r>
          </a:p>
        </p:txBody>
      </p:sp>
      <p:pic>
        <p:nvPicPr>
          <p:cNvPr id="27" name="Picture 6" descr="C:\temp\WinAzure_rgb_Wht_S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1" t="15460" r="80628" b="15496"/>
          <a:stretch/>
        </p:blipFill>
        <p:spPr bwMode="auto">
          <a:xfrm>
            <a:off x="4450875" y="3231964"/>
            <a:ext cx="455848" cy="462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ounded Rectangle 34"/>
          <p:cNvSpPr/>
          <p:nvPr/>
        </p:nvSpPr>
        <p:spPr>
          <a:xfrm>
            <a:off x="5369442" y="3145596"/>
            <a:ext cx="5779919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/>
              <a:t>Operating Systems</a:t>
            </a:r>
          </a:p>
        </p:txBody>
      </p:sp>
      <p:pic>
        <p:nvPicPr>
          <p:cNvPr id="24" name="Picture 2" descr="http://files.softicons.com/download/system-icons/windows-8-metro-icons-by-dakirby309/png/512x512/Folders%20&amp;%20OS/Linux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6845" y="3248181"/>
            <a:ext cx="507863" cy="498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6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089" y="3238937"/>
            <a:ext cx="385752" cy="454164"/>
          </a:xfrm>
          <a:prstGeom prst="rect">
            <a:avLst/>
          </a:prstGeom>
        </p:spPr>
      </p:pic>
      <p:pic>
        <p:nvPicPr>
          <p:cNvPr id="26" name="Picture 6" descr="C:\temp\WinAzure_rgb_Wht_S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1" t="15460" r="80628" b="15496"/>
          <a:stretch/>
        </p:blipFill>
        <p:spPr bwMode="auto">
          <a:xfrm>
            <a:off x="8155472" y="3231964"/>
            <a:ext cx="455848" cy="462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Rounded Rectangle 35"/>
          <p:cNvSpPr/>
          <p:nvPr/>
        </p:nvSpPr>
        <p:spPr>
          <a:xfrm>
            <a:off x="5369442" y="3871428"/>
            <a:ext cx="5779919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Editors 			  VS 2015+, VS Code	     VS Code</a:t>
            </a:r>
          </a:p>
        </p:txBody>
      </p:sp>
      <p:sp>
        <p:nvSpPr>
          <p:cNvPr id="40" name="Rounded Rectangle 39"/>
          <p:cNvSpPr/>
          <p:nvPr/>
        </p:nvSpPr>
        <p:spPr>
          <a:xfrm>
            <a:off x="1038350" y="4606028"/>
            <a:ext cx="4005598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Web Server				IIS, Kestrel</a:t>
            </a:r>
          </a:p>
        </p:txBody>
      </p:sp>
      <p:sp>
        <p:nvSpPr>
          <p:cNvPr id="41" name="Rounded Rectangle 40"/>
          <p:cNvSpPr/>
          <p:nvPr/>
        </p:nvSpPr>
        <p:spPr>
          <a:xfrm>
            <a:off x="5369442" y="4615732"/>
            <a:ext cx="5779919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Web Server		  IIS, Kestrel, </a:t>
            </a:r>
            <a:r>
              <a:rPr lang="en-US" b="1" dirty="0" err="1"/>
              <a:t>HttpSys</a:t>
            </a:r>
            <a:r>
              <a:rPr lang="en-US" b="1" dirty="0"/>
              <a:t>	 Nginx, Kestrel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3215474" y="2712355"/>
            <a:ext cx="1691249" cy="359991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net462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6920071" y="2717914"/>
            <a:ext cx="1691249" cy="359991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netcoreapp1.1</a:t>
            </a:r>
          </a:p>
        </p:txBody>
      </p:sp>
      <p:cxnSp>
        <p:nvCxnSpPr>
          <p:cNvPr id="23" name="Straight Connector 22"/>
          <p:cNvCxnSpPr/>
          <p:nvPr/>
        </p:nvCxnSpPr>
        <p:spPr>
          <a:xfrm>
            <a:off x="9431594" y="3139815"/>
            <a:ext cx="26518" cy="216842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9" name="Rounded Rectangle 20"/>
          <p:cNvSpPr/>
          <p:nvPr/>
        </p:nvSpPr>
        <p:spPr>
          <a:xfrm>
            <a:off x="5369441" y="5344114"/>
            <a:ext cx="5779919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Distribution		                    w/ or w/o App</a:t>
            </a:r>
          </a:p>
        </p:txBody>
      </p:sp>
      <p:cxnSp>
        <p:nvCxnSpPr>
          <p:cNvPr id="42" name="Straight Connector 41"/>
          <p:cNvCxnSpPr/>
          <p:nvPr/>
        </p:nvCxnSpPr>
        <p:spPr>
          <a:xfrm>
            <a:off x="7270955" y="3139815"/>
            <a:ext cx="14748" cy="289541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925285" y="6176963"/>
            <a:ext cx="42176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 Debugging not currently supported</a:t>
            </a:r>
          </a:p>
        </p:txBody>
      </p:sp>
      <p:sp>
        <p:nvSpPr>
          <p:cNvPr id="31" name="Rounded Rectangle 20"/>
          <p:cNvSpPr/>
          <p:nvPr/>
        </p:nvSpPr>
        <p:spPr>
          <a:xfrm>
            <a:off x="1033401" y="5333016"/>
            <a:ext cx="4006432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Distribution		    		         OS</a:t>
            </a:r>
          </a:p>
        </p:txBody>
      </p:sp>
    </p:spTree>
    <p:extLst>
      <p:ext uri="{BB962C8B-B14F-4D97-AF65-F5344CB8AC3E}">
        <p14:creationId xmlns:p14="http://schemas.microsoft.com/office/powerpoint/2010/main" val="11460556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Supported App Models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26215520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0658131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Supported App Models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42991201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0108046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Value Proposition of .NET Core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X-plat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Open source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Everything is a dependency (cafeteria plan)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Broader container support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Cloud-optimized</a:t>
            </a:r>
          </a:p>
        </p:txBody>
      </p:sp>
    </p:spTree>
    <p:extLst>
      <p:ext uri="{BB962C8B-B14F-4D97-AF65-F5344CB8AC3E}">
        <p14:creationId xmlns:p14="http://schemas.microsoft.com/office/powerpoint/2010/main" val="1125102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.NET Core Tooling Considerations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20474040"/>
              </p:ext>
            </p:extLst>
          </p:nvPr>
        </p:nvGraphicFramePr>
        <p:xfrm>
          <a:off x="838200" y="184086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Right Brace 6"/>
          <p:cNvSpPr/>
          <p:nvPr/>
        </p:nvSpPr>
        <p:spPr>
          <a:xfrm rot="16200000">
            <a:off x="3584575" y="-358775"/>
            <a:ext cx="927100" cy="6153150"/>
          </a:xfrm>
          <a:prstGeom prst="rightBrac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Brace 10"/>
          <p:cNvSpPr/>
          <p:nvPr/>
        </p:nvSpPr>
        <p:spPr>
          <a:xfrm rot="16200000">
            <a:off x="9712296" y="1660787"/>
            <a:ext cx="927100" cy="2114026"/>
          </a:xfrm>
          <a:prstGeom prst="rightBrac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908050" y="1466850"/>
            <a:ext cx="10928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/>
          </p:nvPr>
        </p:nvGraphicFramePr>
        <p:xfrm>
          <a:off x="6705600" y="5719763"/>
          <a:ext cx="2914650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14650">
                  <a:extLst>
                    <a:ext uri="{9D8B030D-6E8A-4147-A177-3AD203B41FA5}">
                      <a16:colId xmlns:a16="http://schemas.microsoft.com/office/drawing/2014/main" val="2062798969"/>
                    </a:ext>
                  </a:extLst>
                </a:gridCol>
              </a:tblGrid>
              <a:tr h="394177">
                <a:tc>
                  <a:txBody>
                    <a:bodyPr/>
                    <a:lstStyle/>
                    <a:p>
                      <a:pPr algn="r"/>
                      <a:r>
                        <a:rPr lang="en-US" sz="2400" b="1" dirty="0">
                          <a:latin typeface="Consolas" panose="020B0609020204030204" pitchFamily="49" charset="0"/>
                        </a:rPr>
                        <a:t>&gt; dotnet migrate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206396"/>
                  </a:ext>
                </a:extLst>
              </a:tr>
            </a:tbl>
          </a:graphicData>
        </a:graphic>
      </p:graphicFrame>
      <p:sp>
        <p:nvSpPr>
          <p:cNvPr id="16" name="Right Brace 15"/>
          <p:cNvSpPr/>
          <p:nvPr/>
        </p:nvSpPr>
        <p:spPr>
          <a:xfrm rot="16200000">
            <a:off x="7816215" y="3888105"/>
            <a:ext cx="679450" cy="2806700"/>
          </a:xfrm>
          <a:prstGeom prst="rightBrac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7079373"/>
              </p:ext>
            </p:extLst>
          </p:nvPr>
        </p:nvGraphicFramePr>
        <p:xfrm>
          <a:off x="2936147" y="1643524"/>
          <a:ext cx="2222204" cy="701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22204">
                  <a:extLst>
                    <a:ext uri="{9D8B030D-6E8A-4147-A177-3AD203B41FA5}">
                      <a16:colId xmlns:a16="http://schemas.microsoft.com/office/drawing/2014/main" val="2062798969"/>
                    </a:ext>
                  </a:extLst>
                </a:gridCol>
              </a:tblGrid>
              <a:tr h="394177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+mj-lt"/>
                        </a:rPr>
                        <a:t>VS Code, VS 2015</a:t>
                      </a:r>
                    </a:p>
                    <a:p>
                      <a:pPr algn="ctr"/>
                      <a:r>
                        <a:rPr lang="en-US" sz="2000" b="1" dirty="0">
                          <a:latin typeface="+mj-lt"/>
                        </a:rPr>
                        <a:t>(Preview 2 Tooling)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206396"/>
                  </a:ext>
                </a:extLst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1423519"/>
              </p:ext>
            </p:extLst>
          </p:nvPr>
        </p:nvGraphicFramePr>
        <p:xfrm>
          <a:off x="8657438" y="1639874"/>
          <a:ext cx="2978091" cy="701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78091">
                  <a:extLst>
                    <a:ext uri="{9D8B030D-6E8A-4147-A177-3AD203B41FA5}">
                      <a16:colId xmlns:a16="http://schemas.microsoft.com/office/drawing/2014/main" val="2062798969"/>
                    </a:ext>
                  </a:extLst>
                </a:gridCol>
              </a:tblGrid>
              <a:tr h="394177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+mj-lt"/>
                        </a:rPr>
                        <a:t>VS Code, VS 2017</a:t>
                      </a:r>
                    </a:p>
                    <a:p>
                      <a:pPr algn="ctr"/>
                      <a:r>
                        <a:rPr lang="en-US" sz="2000" b="1" dirty="0">
                          <a:latin typeface="+mj-lt"/>
                        </a:rPr>
                        <a:t>(Preview 3 - RTM Tooling)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2063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297214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File Evolution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6694872"/>
              </p:ext>
            </p:extLst>
          </p:nvPr>
        </p:nvGraphicFramePr>
        <p:xfrm>
          <a:off x="837878" y="2256675"/>
          <a:ext cx="5181922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81922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08769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"frameworks"</a:t>
                      </a: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: {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</a:t>
                      </a: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"netcoreapp1.1"</a:t>
                      </a: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: {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</a:t>
                      </a: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"imports"</a:t>
                      </a: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: [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 </a:t>
                      </a: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A31515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"dotnet5.6"</a:t>
                      </a: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 </a:t>
                      </a: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A31515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"portable-net45+win8"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]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}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}</a:t>
                      </a:r>
                      <a:endParaRPr kumimoji="0" lang="en-US" alt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831616" y="1810107"/>
            <a:ext cx="1738423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project.json</a:t>
            </a:r>
            <a:endParaRPr lang="en-US" b="1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4033159"/>
              </p:ext>
            </p:extLst>
          </p:nvPr>
        </p:nvGraphicFramePr>
        <p:xfrm>
          <a:off x="3580351" y="5260106"/>
          <a:ext cx="6775157" cy="9729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75157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972915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sz="18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PropertyGroup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&gt;</a:t>
                      </a:r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 &lt;</a:t>
                      </a:r>
                      <a:r>
                        <a:rPr lang="en-US" sz="18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TargetFramework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&gt;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netcoreapp1.1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&lt;/</a:t>
                      </a:r>
                      <a:r>
                        <a:rPr lang="en-US" sz="18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TargetFramework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&gt;</a:t>
                      </a:r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&lt;/</a:t>
                      </a:r>
                      <a:r>
                        <a:rPr lang="en-US" sz="18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PropertyGroup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&gt;</a:t>
                      </a:r>
                      <a:endParaRPr lang="en-US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3574088" y="4813538"/>
            <a:ext cx="2449205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i="1" dirty="0"/>
              <a:t>&lt;</a:t>
            </a:r>
            <a:r>
              <a:rPr lang="en-US" b="1" i="1" dirty="0" err="1"/>
              <a:t>project_name</a:t>
            </a:r>
            <a:r>
              <a:rPr lang="en-US" b="1" i="1" dirty="0"/>
              <a:t>&gt;</a:t>
            </a:r>
            <a:r>
              <a:rPr lang="en-US" b="1" dirty="0"/>
              <a:t>.</a:t>
            </a:r>
            <a:r>
              <a:rPr lang="en-US" b="1" dirty="0" err="1"/>
              <a:t>csproj</a:t>
            </a:r>
            <a:endParaRPr lang="en-US" b="1" dirty="0"/>
          </a:p>
        </p:txBody>
      </p:sp>
      <p:sp>
        <p:nvSpPr>
          <p:cNvPr id="11" name="Arrow: Curved Left 10"/>
          <p:cNvSpPr/>
          <p:nvPr/>
        </p:nvSpPr>
        <p:spPr>
          <a:xfrm>
            <a:off x="6036577" y="3221371"/>
            <a:ext cx="1320568" cy="2122415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37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47D8FF"/>
      </a:hlink>
      <a:folHlink>
        <a:srgbClr val="954F72"/>
      </a:folHlink>
    </a:clrScheme>
    <a:fontScheme name="Custom 1">
      <a:majorFont>
        <a:latin typeface="Segoe UI Light"/>
        <a:ea typeface=""/>
        <a:cs typeface=""/>
      </a:majorFont>
      <a:minorFont>
        <a:latin typeface="Segoe UI Ligh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8-30707_dotnetConf_Template">
  <a:themeElements>
    <a:clrScheme name="dotnetConf">
      <a:dk1>
        <a:srgbClr val="1E1A20"/>
      </a:dk1>
      <a:lt1>
        <a:srgbClr val="FFFFFF"/>
      </a:lt1>
      <a:dk2>
        <a:srgbClr val="107C10"/>
      </a:dk2>
      <a:lt2>
        <a:srgbClr val="F8F8F8"/>
      </a:lt2>
      <a:accent1>
        <a:srgbClr val="107C10"/>
      </a:accent1>
      <a:accent2>
        <a:srgbClr val="D83B01"/>
      </a:accent2>
      <a:accent3>
        <a:srgbClr val="0078D7"/>
      </a:accent3>
      <a:accent4>
        <a:srgbClr val="FFB900"/>
      </a:accent4>
      <a:accent5>
        <a:srgbClr val="D2D2D2"/>
      </a:accent5>
      <a:accent6>
        <a:srgbClr val="FF8C0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5439">
                  <a:srgbClr val="F8F8F8"/>
                </a:gs>
                <a:gs pos="10000">
                  <a:srgbClr val="F8F8F8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dotnetConf_2016_16x9_Template" id="{C0749003-9B83-4EC7-9CCE-0827D34B3F3D}" vid="{573B5C64-E77A-410B-B9D9-EC179F4A09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3056</TotalTime>
  <Words>414</Words>
  <Application>Microsoft Office PowerPoint</Application>
  <PresentationFormat>Widescreen</PresentationFormat>
  <Paragraphs>176</Paragraphs>
  <Slides>17</Slides>
  <Notes>14</Notes>
  <HiddenSlides>0</HiddenSlides>
  <MMClips>1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17</vt:i4>
      </vt:variant>
      <vt:variant>
        <vt:lpstr>Custom Shows</vt:lpstr>
      </vt:variant>
      <vt:variant>
        <vt:i4>1</vt:i4>
      </vt:variant>
    </vt:vector>
  </HeadingPairs>
  <TitlesOfParts>
    <vt:vector size="28" baseType="lpstr">
      <vt:lpstr>Arial</vt:lpstr>
      <vt:lpstr>Calibri</vt:lpstr>
      <vt:lpstr>Consolas</vt:lpstr>
      <vt:lpstr>Segoe UI</vt:lpstr>
      <vt:lpstr>Segoe UI Light</vt:lpstr>
      <vt:lpstr>Segoe UI Semibold</vt:lpstr>
      <vt:lpstr>Segoe UI Semilight</vt:lpstr>
      <vt:lpstr>Wingdings</vt:lpstr>
      <vt:lpstr>Office Theme</vt:lpstr>
      <vt:lpstr>8-30707_dotnetConf_Template</vt:lpstr>
      <vt:lpstr>Migration to ASP.NET Core: Considerations &amp; Strategies</vt:lpstr>
      <vt:lpstr>Agenda</vt:lpstr>
      <vt:lpstr>You Are Here</vt:lpstr>
      <vt:lpstr>Determine Your Upgrade Path</vt:lpstr>
      <vt:lpstr>Supported App Models</vt:lpstr>
      <vt:lpstr>Supported App Models</vt:lpstr>
      <vt:lpstr>The Value Proposition of .NET Core</vt:lpstr>
      <vt:lpstr>.NET Core Tooling Considerations</vt:lpstr>
      <vt:lpstr>Project File Evolution</vt:lpstr>
      <vt:lpstr>Assembly Portability</vt:lpstr>
      <vt:lpstr>Precompiler Directives</vt:lpstr>
      <vt:lpstr>Portability Analyzers I Can Has .NET Core (https://icanhasdot.net/)</vt:lpstr>
      <vt:lpstr>Portability Analyzers .NET Portability Analyzer (http://bit.ly/2llzOPS)</vt:lpstr>
      <vt:lpstr>.NET Portability Analyzer 3 Options</vt:lpstr>
      <vt:lpstr>.NET Portability Analyzer How It Works</vt:lpstr>
      <vt:lpstr>A Supplementary Resource</vt:lpstr>
      <vt:lpstr>Thank you!</vt:lpstr>
      <vt:lpstr>Main Slides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 ASP.NET Core Migration Path</dc:title>
  <dc:creator>Scott Addie</dc:creator>
  <cp:keywords>.NET, ASP.NET, MVC, ASP.NET Core, Visual Studio</cp:keywords>
  <cp:lastModifiedBy>Scott Addie</cp:lastModifiedBy>
  <cp:revision>568</cp:revision>
  <dcterms:created xsi:type="dcterms:W3CDTF">2016-07-13T16:00:36Z</dcterms:created>
  <dcterms:modified xsi:type="dcterms:W3CDTF">2017-02-26T20:39:41Z</dcterms:modified>
</cp:coreProperties>
</file>